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38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239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12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996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56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906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351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544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38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94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81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75766-34B7-4B8D-9387-2D0328373377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D2055-D0A2-4780-97B2-34EC80350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435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hanrajenterprise.i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Dhanrajenterprise1/" TargetMode="External"/><Relationship Id="rId2" Type="http://schemas.openxmlformats.org/officeDocument/2006/relationships/hyperlink" Target="https://dhanrajenterprise.i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www.linkedin.com/company/dhanraj-enterprise/people/?viewAsMember=tru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68" y="3933056"/>
            <a:ext cx="6192688" cy="1181993"/>
          </a:xfrm>
        </p:spPr>
        <p:txBody>
          <a:bodyPr/>
          <a:lstStyle/>
          <a:p>
            <a:r>
              <a:rPr lang="en-IN" sz="4800" b="1" dirty="0" smtClean="0">
                <a:solidFill>
                  <a:srgbClr val="92D050"/>
                </a:solidFill>
              </a:rPr>
              <a:t>Dhanraj Enterprise</a:t>
            </a:r>
            <a:endParaRPr lang="en-IN" sz="4800" b="1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5816" y="5157192"/>
            <a:ext cx="5616624" cy="1338986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B050"/>
                </a:solidFill>
              </a:rPr>
              <a:t>Agro Products &amp; Commodities Supplier &amp; Exporter</a:t>
            </a:r>
            <a:endParaRPr lang="en-IN" sz="2400" b="1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1" y="4653136"/>
            <a:ext cx="1691680" cy="1368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7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u="sng" dirty="0" smtClean="0">
                <a:solidFill>
                  <a:srgbClr val="92D050"/>
                </a:solidFill>
              </a:rPr>
              <a:t>About Us</a:t>
            </a:r>
            <a:endParaRPr lang="en-IN" sz="3600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45081"/>
            <a:ext cx="8229600" cy="3756127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Dhanraj Enterprise is a leading exporters and suppliers of </a:t>
            </a:r>
            <a:r>
              <a:rPr lang="en-US" sz="2000" b="1" dirty="0" smtClean="0">
                <a:hlinkClick r:id="rId2"/>
              </a:rPr>
              <a:t>agricultural products and other commodities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We manufacturer products like oil seeds, spices, dry fruits, pulses &amp; grains, herbs, animal feeds, coconuts products etc.</a:t>
            </a:r>
          </a:p>
          <a:p>
            <a:endParaRPr lang="en-US" sz="2000" dirty="0"/>
          </a:p>
          <a:p>
            <a:r>
              <a:rPr lang="en-US" sz="2000" dirty="0" smtClean="0"/>
              <a:t>Established in 2008, we are able to supply you finest quality products from the most reliable pre-screened sources. We have well trained &amp; experienced staff having efficient knowledge of global trade.</a:t>
            </a:r>
          </a:p>
          <a:p>
            <a:endParaRPr lang="en-US" sz="2000" dirty="0"/>
          </a:p>
          <a:p>
            <a:r>
              <a:rPr lang="en-US" sz="2000" dirty="0" smtClean="0"/>
              <a:t>We are customer oriented and prefer open communication &amp; transparency. Creating long-term partnerships is our main effort. Our young energetic and enthusiastic &amp; experienced team is always ready to provide professional service while managing quality and timely shipments.</a:t>
            </a:r>
            <a:endParaRPr lang="en-IN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363" y="5301208"/>
            <a:ext cx="201622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9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219927"/>
            <a:ext cx="3672408" cy="994122"/>
          </a:xfrm>
        </p:spPr>
        <p:txBody>
          <a:bodyPr/>
          <a:lstStyle/>
          <a:p>
            <a:r>
              <a:rPr lang="en-IN" sz="3600" b="1" u="sng" dirty="0" smtClean="0">
                <a:solidFill>
                  <a:srgbClr val="92D050"/>
                </a:solidFill>
              </a:rPr>
              <a:t>Our Products</a:t>
            </a:r>
            <a:endParaRPr lang="en-IN" sz="3600" dirty="0">
              <a:solidFill>
                <a:srgbClr val="92D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7" y="1694227"/>
            <a:ext cx="4104456" cy="44762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75" y="1679952"/>
            <a:ext cx="3810000" cy="45047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74766" y="6300193"/>
            <a:ext cx="15274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Animal-Feed</a:t>
            </a:r>
            <a:endParaRPr lang="en-IN" sz="2000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4680" y="6305887"/>
            <a:ext cx="1599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Yellow-Maize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82" y="351092"/>
            <a:ext cx="1078430" cy="7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11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15047"/>
            <a:ext cx="4032448" cy="4594271"/>
          </a:xfrm>
        </p:spPr>
      </p:pic>
      <p:sp>
        <p:nvSpPr>
          <p:cNvPr id="5" name="Rectangle 4"/>
          <p:cNvSpPr/>
          <p:nvPr/>
        </p:nvSpPr>
        <p:spPr>
          <a:xfrm>
            <a:off x="1569014" y="6320292"/>
            <a:ext cx="1841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b="1" dirty="0" err="1" smtClean="0">
                <a:solidFill>
                  <a:srgbClr val="00B050"/>
                </a:solidFill>
              </a:rPr>
              <a:t>Soyabean</a:t>
            </a:r>
            <a:r>
              <a:rPr lang="en-IN" sz="2000" b="1" dirty="0" smtClean="0">
                <a:solidFill>
                  <a:srgbClr val="00B050"/>
                </a:solidFill>
              </a:rPr>
              <a:t>-Meal</a:t>
            </a:r>
            <a:endParaRPr lang="en-IN" sz="2000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24128" y="6309319"/>
            <a:ext cx="2292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Desiccated-Coconut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4098" name="Picture 2" descr="D:\Dhara\dhanraj enterprise\images\products\Desiccated-Coconu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5" y="1715047"/>
            <a:ext cx="4140677" cy="459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82" y="351092"/>
            <a:ext cx="1078430" cy="7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48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63688" y="6246836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Oil-Seed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D:\Dhara\dhanraj enterprise\images\Dhara\images\our-category-home\oil-se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16" y="1700808"/>
            <a:ext cx="4093823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hara\dhanraj enterprise\images\Dhara\images\our-category-home\spi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960" y="1700808"/>
            <a:ext cx="41833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404931" y="6230627"/>
            <a:ext cx="8467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Spices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82" y="351092"/>
            <a:ext cx="1078430" cy="7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3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hara\dhanraj enterprise\images\Dhara\images\our-category-home\dry-frui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47" y="1790505"/>
            <a:ext cx="4196745" cy="443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19672" y="6309320"/>
            <a:ext cx="1238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Dry-Fruits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3075" name="Picture 3" descr="D:\Dhara\dhanraj enterprise\images\Dhara\images\our-category-home\puls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42" y="1822615"/>
            <a:ext cx="4171832" cy="443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95295" y="6314822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Pulses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82" y="351092"/>
            <a:ext cx="1078430" cy="7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1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hara\dhanraj enterprise\images\Dhara\images\our-category-home\her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0" y="1772815"/>
            <a:ext cx="4173194" cy="451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hara\dhanraj enterprise\images\Dhara\images\our-category-home\other-orig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230" y="1772816"/>
            <a:ext cx="4104456" cy="451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63688" y="6353270"/>
            <a:ext cx="806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Herbs</a:t>
            </a:r>
            <a:endParaRPr lang="en-IN" sz="2000" b="1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8183" y="6347304"/>
            <a:ext cx="1635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 smtClean="0">
                <a:solidFill>
                  <a:srgbClr val="00B050"/>
                </a:solidFill>
              </a:rPr>
              <a:t>Other-Origins</a:t>
            </a:r>
            <a:endParaRPr lang="en-IN" sz="2000" b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82" y="351092"/>
            <a:ext cx="1078430" cy="7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78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97991"/>
            <a:ext cx="3384376" cy="757376"/>
          </a:xfrm>
        </p:spPr>
        <p:txBody>
          <a:bodyPr>
            <a:normAutofit fontScale="90000"/>
          </a:bodyPr>
          <a:lstStyle/>
          <a:p>
            <a:r>
              <a:rPr lang="en-IN" sz="4000" b="1" u="sng" dirty="0" smtClean="0">
                <a:solidFill>
                  <a:srgbClr val="92D050"/>
                </a:solidFill>
              </a:rPr>
              <a:t/>
            </a:r>
            <a:br>
              <a:rPr lang="en-IN" sz="4000" b="1" u="sng" dirty="0" smtClean="0">
                <a:solidFill>
                  <a:srgbClr val="92D050"/>
                </a:solidFill>
              </a:rPr>
            </a:br>
            <a:r>
              <a:rPr lang="en-IN" sz="4000" b="1" u="sng" dirty="0" smtClean="0">
                <a:solidFill>
                  <a:srgbClr val="92D050"/>
                </a:solidFill>
              </a:rPr>
              <a:t>Contact </a:t>
            </a:r>
            <a:r>
              <a:rPr lang="en-IN" sz="4000" b="1" u="sng" dirty="0" smtClean="0">
                <a:solidFill>
                  <a:srgbClr val="92D050"/>
                </a:solidFill>
              </a:rPr>
              <a:t>Us</a:t>
            </a:r>
            <a:r>
              <a:rPr lang="en-IN" b="1" u="sng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IN" b="1" u="sng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896544"/>
          </a:xfrm>
        </p:spPr>
        <p:txBody>
          <a:bodyPr>
            <a:noAutofit/>
          </a:bodyPr>
          <a:lstStyle/>
          <a:p>
            <a:r>
              <a:rPr lang="en-IN" sz="1800" b="1" dirty="0" smtClean="0"/>
              <a:t>Mobile No: </a:t>
            </a:r>
            <a:r>
              <a:rPr lang="en-IN" sz="1800" dirty="0" smtClean="0"/>
              <a:t>+91 99784 50854</a:t>
            </a:r>
          </a:p>
          <a:p>
            <a:pPr marL="0" indent="0">
              <a:buNone/>
            </a:pPr>
            <a:endParaRPr lang="en-IN" sz="1800" b="1" dirty="0" smtClean="0"/>
          </a:p>
          <a:p>
            <a:r>
              <a:rPr lang="en-IN" sz="1800" b="1" dirty="0" smtClean="0"/>
              <a:t>Email Id: </a:t>
            </a:r>
            <a:r>
              <a:rPr lang="en-IN" sz="1800" dirty="0" smtClean="0"/>
              <a:t>info@dhanrajenterprise.in</a:t>
            </a:r>
          </a:p>
          <a:p>
            <a:pPr marL="0" indent="0">
              <a:buNone/>
            </a:pPr>
            <a:endParaRPr lang="en-IN" sz="1800" dirty="0" smtClean="0"/>
          </a:p>
          <a:p>
            <a:r>
              <a:rPr lang="en-IN" sz="1800" b="1" dirty="0" smtClean="0"/>
              <a:t>Address:</a:t>
            </a:r>
            <a:r>
              <a:rPr lang="en-IN" sz="1800" dirty="0" smtClean="0"/>
              <a:t> 106, Arihant Complex, Virani Chowk, Tagor Road, Rajkot, Gujarat, India 360001</a:t>
            </a:r>
          </a:p>
          <a:p>
            <a:endParaRPr lang="en-IN" sz="1800" dirty="0" smtClean="0"/>
          </a:p>
          <a:p>
            <a:r>
              <a:rPr lang="en-IN" sz="1800" b="1" dirty="0" smtClean="0"/>
              <a:t>Working Hours:</a:t>
            </a:r>
            <a:r>
              <a:rPr lang="en-IN" sz="1800" dirty="0" smtClean="0"/>
              <a:t> 9 AM TO 6:00 PM</a:t>
            </a:r>
          </a:p>
          <a:p>
            <a:pPr marL="0" indent="0">
              <a:buNone/>
            </a:pPr>
            <a:endParaRPr lang="en-IN" sz="1800" dirty="0" smtClean="0"/>
          </a:p>
          <a:p>
            <a:r>
              <a:rPr lang="en-IN" sz="1800" b="1" dirty="0" smtClean="0"/>
              <a:t>Website:</a:t>
            </a:r>
            <a:r>
              <a:rPr lang="en-IN" sz="1800" dirty="0" smtClean="0"/>
              <a:t> </a:t>
            </a:r>
            <a:r>
              <a:rPr lang="en-IN" sz="1800" dirty="0" smtClean="0">
                <a:hlinkClick r:id="rId2"/>
              </a:rPr>
              <a:t>https://dhanrajenterprise.in/</a:t>
            </a:r>
            <a:endParaRPr lang="en-IN" sz="1800" dirty="0" smtClean="0"/>
          </a:p>
          <a:p>
            <a:endParaRPr lang="en-IN" sz="1800" dirty="0" smtClean="0"/>
          </a:p>
          <a:p>
            <a:r>
              <a:rPr lang="en-IN" sz="1800" b="1" dirty="0" smtClean="0"/>
              <a:t>Facebook:</a:t>
            </a:r>
            <a:r>
              <a:rPr lang="en-IN" sz="1800" dirty="0" smtClean="0"/>
              <a:t> </a:t>
            </a:r>
            <a:r>
              <a:rPr lang="en-IN" sz="1800" dirty="0" smtClean="0">
                <a:hlinkClick r:id="rId3"/>
              </a:rPr>
              <a:t>https://www.facebook.com/Dhanrajenterprise1/</a:t>
            </a:r>
            <a:endParaRPr lang="en-IN" sz="1800" dirty="0" smtClean="0"/>
          </a:p>
          <a:p>
            <a:pPr marL="0" indent="0">
              <a:buNone/>
            </a:pPr>
            <a:endParaRPr lang="en-IN" sz="1800" dirty="0" smtClean="0"/>
          </a:p>
          <a:p>
            <a:r>
              <a:rPr lang="en-IN" sz="1800" b="1" dirty="0" smtClean="0"/>
              <a:t>Linkedin:</a:t>
            </a:r>
            <a:r>
              <a:rPr lang="en-IN" sz="1800" dirty="0" smtClean="0"/>
              <a:t> </a:t>
            </a:r>
            <a:r>
              <a:rPr lang="en-IN" sz="1800" dirty="0" smtClean="0">
                <a:hlinkClick r:id="rId4"/>
              </a:rPr>
              <a:t>https://www.linkedin.com/company/dhanraj-enterprise/people/?viewAsMember=true</a:t>
            </a:r>
            <a:endParaRPr lang="en-IN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482" y="351092"/>
            <a:ext cx="1078430" cy="7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92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195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Dhanraj Enterprise</vt:lpstr>
      <vt:lpstr>About Us</vt:lpstr>
      <vt:lpstr>Our Products</vt:lpstr>
      <vt:lpstr>PowerPoint Presentation</vt:lpstr>
      <vt:lpstr>PowerPoint Presentation</vt:lpstr>
      <vt:lpstr>PowerPoint Presentation</vt:lpstr>
      <vt:lpstr>PowerPoint Presentation</vt:lpstr>
      <vt:lpstr> Contact Us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Dhanraj Enterprise</dc:title>
  <dc:creator>Win10</dc:creator>
  <cp:lastModifiedBy>Win10</cp:lastModifiedBy>
  <cp:revision>77</cp:revision>
  <dcterms:created xsi:type="dcterms:W3CDTF">2023-08-21T03:58:07Z</dcterms:created>
  <dcterms:modified xsi:type="dcterms:W3CDTF">2023-08-21T06:13:55Z</dcterms:modified>
</cp:coreProperties>
</file>