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 u="heavy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298" y="10687309"/>
                </a:moveTo>
                <a:lnTo>
                  <a:pt x="0" y="10687309"/>
                </a:lnTo>
                <a:lnTo>
                  <a:pt x="0" y="0"/>
                </a:lnTo>
                <a:lnTo>
                  <a:pt x="7556298" y="0"/>
                </a:lnTo>
                <a:lnTo>
                  <a:pt x="7556298" y="10687309"/>
                </a:lnTo>
                <a:close/>
              </a:path>
            </a:pathLst>
          </a:custGeom>
          <a:solidFill>
            <a:srgbClr val="004A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96640" y="1085918"/>
            <a:ext cx="1626870" cy="2379345"/>
          </a:xfrm>
          <a:custGeom>
            <a:avLst/>
            <a:gdLst/>
            <a:ahLst/>
            <a:cxnLst/>
            <a:rect l="l" t="t" r="r" b="b"/>
            <a:pathLst>
              <a:path w="1626870" h="2379345">
                <a:moveTo>
                  <a:pt x="1389140" y="2379129"/>
                </a:moveTo>
                <a:lnTo>
                  <a:pt x="237264" y="2379129"/>
                </a:lnTo>
                <a:lnTo>
                  <a:pt x="189533" y="2374297"/>
                </a:lnTo>
                <a:lnTo>
                  <a:pt x="145036" y="2360442"/>
                </a:lnTo>
                <a:lnTo>
                  <a:pt x="104739" y="2338529"/>
                </a:lnTo>
                <a:lnTo>
                  <a:pt x="69605" y="2309524"/>
                </a:lnTo>
                <a:lnTo>
                  <a:pt x="40600" y="2274390"/>
                </a:lnTo>
                <a:lnTo>
                  <a:pt x="18687" y="2234093"/>
                </a:lnTo>
                <a:lnTo>
                  <a:pt x="4832" y="2189596"/>
                </a:lnTo>
                <a:lnTo>
                  <a:pt x="0" y="2141866"/>
                </a:lnTo>
                <a:lnTo>
                  <a:pt x="0" y="237264"/>
                </a:lnTo>
                <a:lnTo>
                  <a:pt x="4832" y="189533"/>
                </a:lnTo>
                <a:lnTo>
                  <a:pt x="18687" y="145036"/>
                </a:lnTo>
                <a:lnTo>
                  <a:pt x="40600" y="104739"/>
                </a:lnTo>
                <a:lnTo>
                  <a:pt x="69605" y="69605"/>
                </a:lnTo>
                <a:lnTo>
                  <a:pt x="104739" y="40600"/>
                </a:lnTo>
                <a:lnTo>
                  <a:pt x="145036" y="18687"/>
                </a:lnTo>
                <a:lnTo>
                  <a:pt x="189533" y="4832"/>
                </a:lnTo>
                <a:lnTo>
                  <a:pt x="237264" y="0"/>
                </a:lnTo>
                <a:lnTo>
                  <a:pt x="1389140" y="0"/>
                </a:lnTo>
                <a:lnTo>
                  <a:pt x="1436871" y="4832"/>
                </a:lnTo>
                <a:lnTo>
                  <a:pt x="1481367" y="18687"/>
                </a:lnTo>
                <a:lnTo>
                  <a:pt x="1521665" y="40600"/>
                </a:lnTo>
                <a:lnTo>
                  <a:pt x="1556799" y="69605"/>
                </a:lnTo>
                <a:lnTo>
                  <a:pt x="1585804" y="104739"/>
                </a:lnTo>
                <a:lnTo>
                  <a:pt x="1607717" y="145036"/>
                </a:lnTo>
                <a:lnTo>
                  <a:pt x="1621572" y="189533"/>
                </a:lnTo>
                <a:lnTo>
                  <a:pt x="1626404" y="237264"/>
                </a:lnTo>
                <a:lnTo>
                  <a:pt x="1626404" y="2141866"/>
                </a:lnTo>
                <a:lnTo>
                  <a:pt x="1621572" y="2189596"/>
                </a:lnTo>
                <a:lnTo>
                  <a:pt x="1607717" y="2234093"/>
                </a:lnTo>
                <a:lnTo>
                  <a:pt x="1585804" y="2274390"/>
                </a:lnTo>
                <a:lnTo>
                  <a:pt x="1556799" y="2309524"/>
                </a:lnTo>
                <a:lnTo>
                  <a:pt x="1521665" y="2338529"/>
                </a:lnTo>
                <a:lnTo>
                  <a:pt x="1481367" y="2360442"/>
                </a:lnTo>
                <a:lnTo>
                  <a:pt x="1436871" y="2374297"/>
                </a:lnTo>
                <a:lnTo>
                  <a:pt x="1389140" y="2379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09" y="1276141"/>
            <a:ext cx="1282939" cy="128306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877210" y="1085918"/>
            <a:ext cx="1626870" cy="2379345"/>
          </a:xfrm>
          <a:custGeom>
            <a:avLst/>
            <a:gdLst/>
            <a:ahLst/>
            <a:cxnLst/>
            <a:rect l="l" t="t" r="r" b="b"/>
            <a:pathLst>
              <a:path w="1626870" h="2379345">
                <a:moveTo>
                  <a:pt x="1389140" y="2379129"/>
                </a:moveTo>
                <a:lnTo>
                  <a:pt x="237264" y="2379129"/>
                </a:lnTo>
                <a:lnTo>
                  <a:pt x="189533" y="2374297"/>
                </a:lnTo>
                <a:lnTo>
                  <a:pt x="145036" y="2360442"/>
                </a:lnTo>
                <a:lnTo>
                  <a:pt x="104739" y="2338529"/>
                </a:lnTo>
                <a:lnTo>
                  <a:pt x="69605" y="2309524"/>
                </a:lnTo>
                <a:lnTo>
                  <a:pt x="40600" y="2274390"/>
                </a:lnTo>
                <a:lnTo>
                  <a:pt x="18687" y="2234093"/>
                </a:lnTo>
                <a:lnTo>
                  <a:pt x="4832" y="2189596"/>
                </a:lnTo>
                <a:lnTo>
                  <a:pt x="0" y="2141865"/>
                </a:lnTo>
                <a:lnTo>
                  <a:pt x="0" y="237264"/>
                </a:lnTo>
                <a:lnTo>
                  <a:pt x="4832" y="189533"/>
                </a:lnTo>
                <a:lnTo>
                  <a:pt x="18687" y="145036"/>
                </a:lnTo>
                <a:lnTo>
                  <a:pt x="40600" y="104739"/>
                </a:lnTo>
                <a:lnTo>
                  <a:pt x="69605" y="69605"/>
                </a:lnTo>
                <a:lnTo>
                  <a:pt x="104739" y="40600"/>
                </a:lnTo>
                <a:lnTo>
                  <a:pt x="145036" y="18687"/>
                </a:lnTo>
                <a:lnTo>
                  <a:pt x="189533" y="4832"/>
                </a:lnTo>
                <a:lnTo>
                  <a:pt x="237264" y="0"/>
                </a:lnTo>
                <a:lnTo>
                  <a:pt x="1389140" y="0"/>
                </a:lnTo>
                <a:lnTo>
                  <a:pt x="1436871" y="4832"/>
                </a:lnTo>
                <a:lnTo>
                  <a:pt x="1481368" y="18687"/>
                </a:lnTo>
                <a:lnTo>
                  <a:pt x="1521665" y="40600"/>
                </a:lnTo>
                <a:lnTo>
                  <a:pt x="1556799" y="69605"/>
                </a:lnTo>
                <a:lnTo>
                  <a:pt x="1585804" y="104739"/>
                </a:lnTo>
                <a:lnTo>
                  <a:pt x="1607717" y="145036"/>
                </a:lnTo>
                <a:lnTo>
                  <a:pt x="1621572" y="189533"/>
                </a:lnTo>
                <a:lnTo>
                  <a:pt x="1626404" y="237264"/>
                </a:lnTo>
                <a:lnTo>
                  <a:pt x="1626404" y="2141866"/>
                </a:lnTo>
                <a:lnTo>
                  <a:pt x="1621572" y="2189596"/>
                </a:lnTo>
                <a:lnTo>
                  <a:pt x="1607717" y="2234093"/>
                </a:lnTo>
                <a:lnTo>
                  <a:pt x="1585804" y="2274390"/>
                </a:lnTo>
                <a:lnTo>
                  <a:pt x="1556799" y="2309524"/>
                </a:lnTo>
                <a:lnTo>
                  <a:pt x="1521665" y="2338529"/>
                </a:lnTo>
                <a:lnTo>
                  <a:pt x="1481368" y="2360442"/>
                </a:lnTo>
                <a:lnTo>
                  <a:pt x="1436871" y="2374297"/>
                </a:lnTo>
                <a:lnTo>
                  <a:pt x="1389140" y="2379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9430" y="1276141"/>
            <a:ext cx="1282939" cy="128306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023524" y="1086425"/>
            <a:ext cx="1626870" cy="2379345"/>
          </a:xfrm>
          <a:custGeom>
            <a:avLst/>
            <a:gdLst/>
            <a:ahLst/>
            <a:cxnLst/>
            <a:rect l="l" t="t" r="r" b="b"/>
            <a:pathLst>
              <a:path w="1626870" h="2379345">
                <a:moveTo>
                  <a:pt x="1389141" y="2379129"/>
                </a:moveTo>
                <a:lnTo>
                  <a:pt x="237264" y="2379129"/>
                </a:lnTo>
                <a:lnTo>
                  <a:pt x="189533" y="2374297"/>
                </a:lnTo>
                <a:lnTo>
                  <a:pt x="145036" y="2360442"/>
                </a:lnTo>
                <a:lnTo>
                  <a:pt x="104739" y="2338529"/>
                </a:lnTo>
                <a:lnTo>
                  <a:pt x="69605" y="2309524"/>
                </a:lnTo>
                <a:lnTo>
                  <a:pt x="40600" y="2274390"/>
                </a:lnTo>
                <a:lnTo>
                  <a:pt x="18687" y="2234093"/>
                </a:lnTo>
                <a:lnTo>
                  <a:pt x="4832" y="2189596"/>
                </a:lnTo>
                <a:lnTo>
                  <a:pt x="0" y="2141865"/>
                </a:lnTo>
                <a:lnTo>
                  <a:pt x="0" y="237264"/>
                </a:lnTo>
                <a:lnTo>
                  <a:pt x="4832" y="189533"/>
                </a:lnTo>
                <a:lnTo>
                  <a:pt x="18687" y="145036"/>
                </a:lnTo>
                <a:lnTo>
                  <a:pt x="40600" y="104739"/>
                </a:lnTo>
                <a:lnTo>
                  <a:pt x="69605" y="69605"/>
                </a:lnTo>
                <a:lnTo>
                  <a:pt x="104739" y="40600"/>
                </a:lnTo>
                <a:lnTo>
                  <a:pt x="145036" y="18687"/>
                </a:lnTo>
                <a:lnTo>
                  <a:pt x="189533" y="4832"/>
                </a:lnTo>
                <a:lnTo>
                  <a:pt x="237264" y="0"/>
                </a:lnTo>
                <a:lnTo>
                  <a:pt x="1389140" y="0"/>
                </a:lnTo>
                <a:lnTo>
                  <a:pt x="1436871" y="4832"/>
                </a:lnTo>
                <a:lnTo>
                  <a:pt x="1481368" y="18687"/>
                </a:lnTo>
                <a:lnTo>
                  <a:pt x="1521665" y="40600"/>
                </a:lnTo>
                <a:lnTo>
                  <a:pt x="1556799" y="69605"/>
                </a:lnTo>
                <a:lnTo>
                  <a:pt x="1585804" y="104739"/>
                </a:lnTo>
                <a:lnTo>
                  <a:pt x="1607717" y="145036"/>
                </a:lnTo>
                <a:lnTo>
                  <a:pt x="1621572" y="189533"/>
                </a:lnTo>
                <a:lnTo>
                  <a:pt x="1626404" y="237264"/>
                </a:lnTo>
                <a:lnTo>
                  <a:pt x="1626404" y="2141865"/>
                </a:lnTo>
                <a:lnTo>
                  <a:pt x="1621572" y="2189596"/>
                </a:lnTo>
                <a:lnTo>
                  <a:pt x="1607717" y="2234093"/>
                </a:lnTo>
                <a:lnTo>
                  <a:pt x="1585804" y="2274390"/>
                </a:lnTo>
                <a:lnTo>
                  <a:pt x="1556799" y="2309524"/>
                </a:lnTo>
                <a:lnTo>
                  <a:pt x="1521665" y="2338529"/>
                </a:lnTo>
                <a:lnTo>
                  <a:pt x="1481368" y="2360442"/>
                </a:lnTo>
                <a:lnTo>
                  <a:pt x="1436871" y="2374297"/>
                </a:lnTo>
                <a:lnTo>
                  <a:pt x="1389141" y="2379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5193" y="1276649"/>
            <a:ext cx="1282939" cy="1283067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5729854" y="1085918"/>
            <a:ext cx="1626870" cy="2379345"/>
          </a:xfrm>
          <a:custGeom>
            <a:avLst/>
            <a:gdLst/>
            <a:ahLst/>
            <a:cxnLst/>
            <a:rect l="l" t="t" r="r" b="b"/>
            <a:pathLst>
              <a:path w="1626870" h="2379345">
                <a:moveTo>
                  <a:pt x="1389139" y="2379129"/>
                </a:moveTo>
                <a:lnTo>
                  <a:pt x="237263" y="2379129"/>
                </a:lnTo>
                <a:lnTo>
                  <a:pt x="189533" y="2374297"/>
                </a:lnTo>
                <a:lnTo>
                  <a:pt x="145036" y="2360442"/>
                </a:lnTo>
                <a:lnTo>
                  <a:pt x="104739" y="2338529"/>
                </a:lnTo>
                <a:lnTo>
                  <a:pt x="69605" y="2309524"/>
                </a:lnTo>
                <a:lnTo>
                  <a:pt x="40599" y="2274390"/>
                </a:lnTo>
                <a:lnTo>
                  <a:pt x="18687" y="2234093"/>
                </a:lnTo>
                <a:lnTo>
                  <a:pt x="4832" y="2189596"/>
                </a:lnTo>
                <a:lnTo>
                  <a:pt x="0" y="2141868"/>
                </a:lnTo>
                <a:lnTo>
                  <a:pt x="0" y="237261"/>
                </a:lnTo>
                <a:lnTo>
                  <a:pt x="4832" y="189533"/>
                </a:lnTo>
                <a:lnTo>
                  <a:pt x="18687" y="145036"/>
                </a:lnTo>
                <a:lnTo>
                  <a:pt x="40599" y="104739"/>
                </a:lnTo>
                <a:lnTo>
                  <a:pt x="69605" y="69605"/>
                </a:lnTo>
                <a:lnTo>
                  <a:pt x="104739" y="40600"/>
                </a:lnTo>
                <a:lnTo>
                  <a:pt x="145036" y="18687"/>
                </a:lnTo>
                <a:lnTo>
                  <a:pt x="189533" y="4832"/>
                </a:lnTo>
                <a:lnTo>
                  <a:pt x="237263" y="0"/>
                </a:lnTo>
                <a:lnTo>
                  <a:pt x="1389139" y="0"/>
                </a:lnTo>
                <a:lnTo>
                  <a:pt x="1436871" y="4832"/>
                </a:lnTo>
                <a:lnTo>
                  <a:pt x="1481367" y="18687"/>
                </a:lnTo>
                <a:lnTo>
                  <a:pt x="1521665" y="40600"/>
                </a:lnTo>
                <a:lnTo>
                  <a:pt x="1556799" y="69605"/>
                </a:lnTo>
                <a:lnTo>
                  <a:pt x="1585804" y="104739"/>
                </a:lnTo>
                <a:lnTo>
                  <a:pt x="1607717" y="145036"/>
                </a:lnTo>
                <a:lnTo>
                  <a:pt x="1621572" y="189533"/>
                </a:lnTo>
                <a:lnTo>
                  <a:pt x="1626404" y="237261"/>
                </a:lnTo>
                <a:lnTo>
                  <a:pt x="1626404" y="2141868"/>
                </a:lnTo>
                <a:lnTo>
                  <a:pt x="1621572" y="2189596"/>
                </a:lnTo>
                <a:lnTo>
                  <a:pt x="1607717" y="2234093"/>
                </a:lnTo>
                <a:lnTo>
                  <a:pt x="1585804" y="2274390"/>
                </a:lnTo>
                <a:lnTo>
                  <a:pt x="1556799" y="2309524"/>
                </a:lnTo>
                <a:lnTo>
                  <a:pt x="1521665" y="2338529"/>
                </a:lnTo>
                <a:lnTo>
                  <a:pt x="1481367" y="2360442"/>
                </a:lnTo>
                <a:lnTo>
                  <a:pt x="1436871" y="2374297"/>
                </a:lnTo>
                <a:lnTo>
                  <a:pt x="1389139" y="2379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02073" y="1276141"/>
            <a:ext cx="1283067" cy="12830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 u="heavy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 u="heavy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 u="heavy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298" y="10687309"/>
                </a:moveTo>
                <a:lnTo>
                  <a:pt x="0" y="10687309"/>
                </a:lnTo>
                <a:lnTo>
                  <a:pt x="0" y="0"/>
                </a:lnTo>
                <a:lnTo>
                  <a:pt x="7556298" y="0"/>
                </a:lnTo>
                <a:lnTo>
                  <a:pt x="7556298" y="10687309"/>
                </a:lnTo>
                <a:close/>
              </a:path>
            </a:pathLst>
          </a:custGeom>
          <a:solidFill>
            <a:srgbClr val="004A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99052" y="370777"/>
            <a:ext cx="236220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 u="heavy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1441" y="3806878"/>
            <a:ext cx="6612890" cy="6485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hyperlink" Target="https://www.hapiso.in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hapiso.in/products/fragrance-free-laundry-pods" TargetMode="External"/><Relationship Id="rId3" Type="http://schemas.openxmlformats.org/officeDocument/2006/relationships/hyperlink" Target="https://www.hapiso.in/products/morning-dew-pods" TargetMode="External"/><Relationship Id="rId4" Type="http://schemas.openxmlformats.org/officeDocument/2006/relationships/hyperlink" Target="https://www.hapiso.in/products/tropical-breeze-pods" TargetMode="External"/><Relationship Id="rId5" Type="http://schemas.openxmlformats.org/officeDocument/2006/relationships/hyperlink" Target="https://www.hapiso.in/products/the-happy-box" TargetMode="External"/><Relationship Id="rId6" Type="http://schemas.openxmlformats.org/officeDocument/2006/relationships/hyperlink" Target="https://www.hapiso.in/collections/pods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hyperlink" Target="https://www.hapiso.in/pages/subscription-products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hyperlink" Target="https://www.hapiso.in/pages/how-to-use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56500" cy="3740150"/>
            <a:chOff x="0" y="0"/>
            <a:chExt cx="7556500" cy="37401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5991" cy="374008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43454" y="1047508"/>
              <a:ext cx="3110230" cy="2272030"/>
            </a:xfrm>
            <a:custGeom>
              <a:avLst/>
              <a:gdLst/>
              <a:ahLst/>
              <a:cxnLst/>
              <a:rect l="l" t="t" r="r" b="b"/>
              <a:pathLst>
                <a:path w="3110229" h="2272029">
                  <a:moveTo>
                    <a:pt x="80505" y="1048207"/>
                  </a:moveTo>
                  <a:lnTo>
                    <a:pt x="80264" y="1046848"/>
                  </a:lnTo>
                  <a:lnTo>
                    <a:pt x="78232" y="1046378"/>
                  </a:lnTo>
                  <a:lnTo>
                    <a:pt x="79641" y="1048004"/>
                  </a:lnTo>
                  <a:lnTo>
                    <a:pt x="80505" y="1048207"/>
                  </a:lnTo>
                  <a:close/>
                </a:path>
                <a:path w="3110229" h="2272029">
                  <a:moveTo>
                    <a:pt x="289179" y="1200365"/>
                  </a:moveTo>
                  <a:lnTo>
                    <a:pt x="288353" y="1198867"/>
                  </a:lnTo>
                  <a:lnTo>
                    <a:pt x="285648" y="1199553"/>
                  </a:lnTo>
                  <a:lnTo>
                    <a:pt x="289179" y="1200365"/>
                  </a:lnTo>
                  <a:close/>
                </a:path>
                <a:path w="3110229" h="2272029">
                  <a:moveTo>
                    <a:pt x="297548" y="1203591"/>
                  </a:moveTo>
                  <a:lnTo>
                    <a:pt x="295389" y="1201788"/>
                  </a:lnTo>
                  <a:lnTo>
                    <a:pt x="292849" y="1201204"/>
                  </a:lnTo>
                  <a:lnTo>
                    <a:pt x="290004" y="1201864"/>
                  </a:lnTo>
                  <a:lnTo>
                    <a:pt x="297548" y="1203591"/>
                  </a:lnTo>
                  <a:close/>
                </a:path>
                <a:path w="3110229" h="2272029">
                  <a:moveTo>
                    <a:pt x="305473" y="1205407"/>
                  </a:moveTo>
                  <a:lnTo>
                    <a:pt x="303174" y="1203579"/>
                  </a:lnTo>
                  <a:lnTo>
                    <a:pt x="300228" y="1204201"/>
                  </a:lnTo>
                  <a:lnTo>
                    <a:pt x="305473" y="1205407"/>
                  </a:lnTo>
                  <a:close/>
                </a:path>
                <a:path w="3110229" h="2272029">
                  <a:moveTo>
                    <a:pt x="322033" y="2215311"/>
                  </a:moveTo>
                  <a:lnTo>
                    <a:pt x="320459" y="2214651"/>
                  </a:lnTo>
                  <a:lnTo>
                    <a:pt x="318757" y="2216848"/>
                  </a:lnTo>
                  <a:lnTo>
                    <a:pt x="322033" y="2215311"/>
                  </a:lnTo>
                  <a:close/>
                </a:path>
                <a:path w="3110229" h="2272029">
                  <a:moveTo>
                    <a:pt x="479171" y="1245298"/>
                  </a:moveTo>
                  <a:lnTo>
                    <a:pt x="290004" y="1201864"/>
                  </a:lnTo>
                  <a:lnTo>
                    <a:pt x="289179" y="1200365"/>
                  </a:lnTo>
                  <a:lnTo>
                    <a:pt x="283260" y="1199007"/>
                  </a:lnTo>
                  <a:lnTo>
                    <a:pt x="282168" y="1197457"/>
                  </a:lnTo>
                  <a:lnTo>
                    <a:pt x="280644" y="1197102"/>
                  </a:lnTo>
                  <a:lnTo>
                    <a:pt x="278790" y="1197978"/>
                  </a:lnTo>
                  <a:lnTo>
                    <a:pt x="282714" y="1198892"/>
                  </a:lnTo>
                  <a:lnTo>
                    <a:pt x="277406" y="1197673"/>
                  </a:lnTo>
                  <a:lnTo>
                    <a:pt x="278790" y="1197978"/>
                  </a:lnTo>
                  <a:lnTo>
                    <a:pt x="278549" y="1196619"/>
                  </a:lnTo>
                  <a:lnTo>
                    <a:pt x="278015" y="1196492"/>
                  </a:lnTo>
                  <a:lnTo>
                    <a:pt x="277177" y="1197610"/>
                  </a:lnTo>
                  <a:lnTo>
                    <a:pt x="275907" y="1196009"/>
                  </a:lnTo>
                  <a:lnTo>
                    <a:pt x="272262" y="1195171"/>
                  </a:lnTo>
                  <a:lnTo>
                    <a:pt x="266065" y="1192453"/>
                  </a:lnTo>
                  <a:lnTo>
                    <a:pt x="259562" y="1190955"/>
                  </a:lnTo>
                  <a:lnTo>
                    <a:pt x="247269" y="1185532"/>
                  </a:lnTo>
                  <a:lnTo>
                    <a:pt x="246519" y="1185354"/>
                  </a:lnTo>
                  <a:lnTo>
                    <a:pt x="243738" y="1186027"/>
                  </a:lnTo>
                  <a:lnTo>
                    <a:pt x="248526" y="1188427"/>
                  </a:lnTo>
                  <a:lnTo>
                    <a:pt x="248373" y="1189685"/>
                  </a:lnTo>
                  <a:lnTo>
                    <a:pt x="247040" y="1190688"/>
                  </a:lnTo>
                  <a:lnTo>
                    <a:pt x="250799" y="1191564"/>
                  </a:lnTo>
                  <a:lnTo>
                    <a:pt x="245325" y="1190294"/>
                  </a:lnTo>
                  <a:lnTo>
                    <a:pt x="207772" y="1171244"/>
                  </a:lnTo>
                  <a:lnTo>
                    <a:pt x="172516" y="1147508"/>
                  </a:lnTo>
                  <a:lnTo>
                    <a:pt x="132702" y="1113612"/>
                  </a:lnTo>
                  <a:lnTo>
                    <a:pt x="130606" y="1111834"/>
                  </a:lnTo>
                  <a:lnTo>
                    <a:pt x="130429" y="1111783"/>
                  </a:lnTo>
                  <a:lnTo>
                    <a:pt x="130238" y="1110437"/>
                  </a:lnTo>
                  <a:lnTo>
                    <a:pt x="128638" y="1110068"/>
                  </a:lnTo>
                  <a:lnTo>
                    <a:pt x="128485" y="1108735"/>
                  </a:lnTo>
                  <a:lnTo>
                    <a:pt x="126720" y="1108329"/>
                  </a:lnTo>
                  <a:lnTo>
                    <a:pt x="126606" y="1106995"/>
                  </a:lnTo>
                  <a:lnTo>
                    <a:pt x="124815" y="1106589"/>
                  </a:lnTo>
                  <a:lnTo>
                    <a:pt x="124714" y="1105268"/>
                  </a:lnTo>
                  <a:lnTo>
                    <a:pt x="122897" y="1104849"/>
                  </a:lnTo>
                  <a:lnTo>
                    <a:pt x="122796" y="1103515"/>
                  </a:lnTo>
                  <a:lnTo>
                    <a:pt x="121005" y="1103109"/>
                  </a:lnTo>
                  <a:lnTo>
                    <a:pt x="120929" y="1101788"/>
                  </a:lnTo>
                  <a:lnTo>
                    <a:pt x="120484" y="1100378"/>
                  </a:lnTo>
                  <a:lnTo>
                    <a:pt x="119062" y="1100061"/>
                  </a:lnTo>
                  <a:lnTo>
                    <a:pt x="118618" y="1098651"/>
                  </a:lnTo>
                  <a:lnTo>
                    <a:pt x="117055" y="1098296"/>
                  </a:lnTo>
                  <a:lnTo>
                    <a:pt x="116471" y="1097635"/>
                  </a:lnTo>
                  <a:lnTo>
                    <a:pt x="115976" y="1097559"/>
                  </a:lnTo>
                  <a:lnTo>
                    <a:pt x="115671" y="1096670"/>
                  </a:lnTo>
                  <a:lnTo>
                    <a:pt x="115620" y="1095349"/>
                  </a:lnTo>
                  <a:lnTo>
                    <a:pt x="113804" y="1094943"/>
                  </a:lnTo>
                  <a:lnTo>
                    <a:pt x="113753" y="1093622"/>
                  </a:lnTo>
                  <a:lnTo>
                    <a:pt x="111937" y="1093203"/>
                  </a:lnTo>
                  <a:lnTo>
                    <a:pt x="111912" y="1091895"/>
                  </a:lnTo>
                  <a:lnTo>
                    <a:pt x="110096" y="1091476"/>
                  </a:lnTo>
                  <a:lnTo>
                    <a:pt x="110070" y="1090168"/>
                  </a:lnTo>
                  <a:lnTo>
                    <a:pt x="109651" y="1088771"/>
                  </a:lnTo>
                  <a:lnTo>
                    <a:pt x="108229" y="1088440"/>
                  </a:lnTo>
                  <a:lnTo>
                    <a:pt x="107810" y="1087043"/>
                  </a:lnTo>
                  <a:lnTo>
                    <a:pt x="106743" y="1086802"/>
                  </a:lnTo>
                  <a:lnTo>
                    <a:pt x="91617" y="1067689"/>
                  </a:lnTo>
                  <a:lnTo>
                    <a:pt x="87871" y="1065530"/>
                  </a:lnTo>
                  <a:lnTo>
                    <a:pt x="85953" y="1061173"/>
                  </a:lnTo>
                  <a:lnTo>
                    <a:pt x="83400" y="1057986"/>
                  </a:lnTo>
                  <a:lnTo>
                    <a:pt x="83807" y="1056779"/>
                  </a:lnTo>
                  <a:lnTo>
                    <a:pt x="84023" y="1056830"/>
                  </a:lnTo>
                  <a:lnTo>
                    <a:pt x="84988" y="1055751"/>
                  </a:lnTo>
                  <a:lnTo>
                    <a:pt x="86233" y="1056030"/>
                  </a:lnTo>
                  <a:lnTo>
                    <a:pt x="84683" y="1053071"/>
                  </a:lnTo>
                  <a:lnTo>
                    <a:pt x="83286" y="1050150"/>
                  </a:lnTo>
                  <a:lnTo>
                    <a:pt x="80505" y="1048207"/>
                  </a:lnTo>
                  <a:lnTo>
                    <a:pt x="78651" y="1047775"/>
                  </a:lnTo>
                  <a:lnTo>
                    <a:pt x="78232" y="1046378"/>
                  </a:lnTo>
                  <a:lnTo>
                    <a:pt x="78524" y="1046441"/>
                  </a:lnTo>
                  <a:lnTo>
                    <a:pt x="78511" y="1045133"/>
                  </a:lnTo>
                  <a:lnTo>
                    <a:pt x="77812" y="1043673"/>
                  </a:lnTo>
                  <a:lnTo>
                    <a:pt x="76644" y="1042098"/>
                  </a:lnTo>
                  <a:lnTo>
                    <a:pt x="76479" y="1042060"/>
                  </a:lnTo>
                  <a:lnTo>
                    <a:pt x="76225" y="1040701"/>
                  </a:lnTo>
                  <a:lnTo>
                    <a:pt x="75145" y="1040460"/>
                  </a:lnTo>
                  <a:lnTo>
                    <a:pt x="74993" y="1039114"/>
                  </a:lnTo>
                  <a:lnTo>
                    <a:pt x="73279" y="1038720"/>
                  </a:lnTo>
                  <a:lnTo>
                    <a:pt x="73418" y="1037450"/>
                  </a:lnTo>
                  <a:lnTo>
                    <a:pt x="72618" y="1037272"/>
                  </a:lnTo>
                  <a:lnTo>
                    <a:pt x="71805" y="1033170"/>
                  </a:lnTo>
                  <a:lnTo>
                    <a:pt x="69964" y="1031443"/>
                  </a:lnTo>
                  <a:lnTo>
                    <a:pt x="67868" y="1028357"/>
                  </a:lnTo>
                  <a:lnTo>
                    <a:pt x="66878" y="1026833"/>
                  </a:lnTo>
                  <a:lnTo>
                    <a:pt x="66205" y="1024064"/>
                  </a:lnTo>
                  <a:lnTo>
                    <a:pt x="64109" y="1023581"/>
                  </a:lnTo>
                  <a:lnTo>
                    <a:pt x="64287" y="1021029"/>
                  </a:lnTo>
                  <a:lnTo>
                    <a:pt x="63106" y="1020749"/>
                  </a:lnTo>
                  <a:lnTo>
                    <a:pt x="62306" y="1019263"/>
                  </a:lnTo>
                  <a:lnTo>
                    <a:pt x="59486" y="1013409"/>
                  </a:lnTo>
                  <a:lnTo>
                    <a:pt x="56553" y="1007516"/>
                  </a:lnTo>
                  <a:lnTo>
                    <a:pt x="55079" y="1003274"/>
                  </a:lnTo>
                  <a:lnTo>
                    <a:pt x="54114" y="1000442"/>
                  </a:lnTo>
                  <a:lnTo>
                    <a:pt x="53035" y="997585"/>
                  </a:lnTo>
                  <a:lnTo>
                    <a:pt x="51968" y="994740"/>
                  </a:lnTo>
                  <a:lnTo>
                    <a:pt x="49288" y="996734"/>
                  </a:lnTo>
                  <a:lnTo>
                    <a:pt x="46050" y="994676"/>
                  </a:lnTo>
                  <a:lnTo>
                    <a:pt x="44665" y="998270"/>
                  </a:lnTo>
                  <a:lnTo>
                    <a:pt x="44323" y="998194"/>
                  </a:lnTo>
                  <a:lnTo>
                    <a:pt x="43992" y="999426"/>
                  </a:lnTo>
                  <a:lnTo>
                    <a:pt x="44208" y="999477"/>
                  </a:lnTo>
                  <a:lnTo>
                    <a:pt x="42621" y="1000404"/>
                  </a:lnTo>
                  <a:lnTo>
                    <a:pt x="39916" y="998486"/>
                  </a:lnTo>
                  <a:lnTo>
                    <a:pt x="38544" y="1002080"/>
                  </a:lnTo>
                  <a:lnTo>
                    <a:pt x="33299" y="1004785"/>
                  </a:lnTo>
                  <a:lnTo>
                    <a:pt x="33832" y="1010119"/>
                  </a:lnTo>
                  <a:lnTo>
                    <a:pt x="35585" y="1014437"/>
                  </a:lnTo>
                  <a:lnTo>
                    <a:pt x="39154" y="1025677"/>
                  </a:lnTo>
                  <a:lnTo>
                    <a:pt x="43878" y="1034580"/>
                  </a:lnTo>
                  <a:lnTo>
                    <a:pt x="48780" y="1044829"/>
                  </a:lnTo>
                  <a:lnTo>
                    <a:pt x="54343" y="1053922"/>
                  </a:lnTo>
                  <a:lnTo>
                    <a:pt x="75793" y="1087513"/>
                  </a:lnTo>
                  <a:lnTo>
                    <a:pt x="100596" y="1116660"/>
                  </a:lnTo>
                  <a:lnTo>
                    <a:pt x="128130" y="1143838"/>
                  </a:lnTo>
                  <a:lnTo>
                    <a:pt x="158318" y="1169009"/>
                  </a:lnTo>
                  <a:lnTo>
                    <a:pt x="203517" y="1198930"/>
                  </a:lnTo>
                  <a:lnTo>
                    <a:pt x="251015" y="1221574"/>
                  </a:lnTo>
                  <a:lnTo>
                    <a:pt x="300812" y="1236916"/>
                  </a:lnTo>
                  <a:lnTo>
                    <a:pt x="352590" y="1246200"/>
                  </a:lnTo>
                  <a:lnTo>
                    <a:pt x="406031" y="1250657"/>
                  </a:lnTo>
                  <a:lnTo>
                    <a:pt x="437476" y="1250061"/>
                  </a:lnTo>
                  <a:lnTo>
                    <a:pt x="468820" y="1246822"/>
                  </a:lnTo>
                  <a:lnTo>
                    <a:pt x="479171" y="1245298"/>
                  </a:lnTo>
                  <a:close/>
                </a:path>
                <a:path w="3110229" h="2272029">
                  <a:moveTo>
                    <a:pt x="606577" y="302666"/>
                  </a:moveTo>
                  <a:lnTo>
                    <a:pt x="605421" y="294741"/>
                  </a:lnTo>
                  <a:lnTo>
                    <a:pt x="604761" y="287096"/>
                  </a:lnTo>
                  <a:lnTo>
                    <a:pt x="604227" y="279527"/>
                  </a:lnTo>
                  <a:lnTo>
                    <a:pt x="602399" y="259575"/>
                  </a:lnTo>
                  <a:lnTo>
                    <a:pt x="598741" y="240068"/>
                  </a:lnTo>
                  <a:lnTo>
                    <a:pt x="591921" y="221703"/>
                  </a:lnTo>
                  <a:lnTo>
                    <a:pt x="580605" y="205181"/>
                  </a:lnTo>
                  <a:lnTo>
                    <a:pt x="572808" y="209550"/>
                  </a:lnTo>
                  <a:lnTo>
                    <a:pt x="567905" y="215544"/>
                  </a:lnTo>
                  <a:lnTo>
                    <a:pt x="565924" y="223164"/>
                  </a:lnTo>
                  <a:lnTo>
                    <a:pt x="566293" y="233553"/>
                  </a:lnTo>
                  <a:lnTo>
                    <a:pt x="565797" y="239102"/>
                  </a:lnTo>
                  <a:lnTo>
                    <a:pt x="566699" y="245427"/>
                  </a:lnTo>
                  <a:lnTo>
                    <a:pt x="568020" y="251993"/>
                  </a:lnTo>
                  <a:lnTo>
                    <a:pt x="569010" y="259816"/>
                  </a:lnTo>
                  <a:lnTo>
                    <a:pt x="570382" y="266407"/>
                  </a:lnTo>
                  <a:lnTo>
                    <a:pt x="570788" y="273913"/>
                  </a:lnTo>
                  <a:lnTo>
                    <a:pt x="570763" y="281165"/>
                  </a:lnTo>
                  <a:lnTo>
                    <a:pt x="571449" y="281559"/>
                  </a:lnTo>
                  <a:lnTo>
                    <a:pt x="571246" y="282892"/>
                  </a:lnTo>
                  <a:lnTo>
                    <a:pt x="606577" y="302666"/>
                  </a:lnTo>
                  <a:close/>
                </a:path>
                <a:path w="3110229" h="2272029">
                  <a:moveTo>
                    <a:pt x="608469" y="322643"/>
                  </a:moveTo>
                  <a:lnTo>
                    <a:pt x="607504" y="309003"/>
                  </a:lnTo>
                  <a:lnTo>
                    <a:pt x="606577" y="302666"/>
                  </a:lnTo>
                  <a:lnTo>
                    <a:pt x="567817" y="280987"/>
                  </a:lnTo>
                  <a:lnTo>
                    <a:pt x="567461" y="277876"/>
                  </a:lnTo>
                  <a:lnTo>
                    <a:pt x="556768" y="263156"/>
                  </a:lnTo>
                  <a:lnTo>
                    <a:pt x="546696" y="247332"/>
                  </a:lnTo>
                  <a:lnTo>
                    <a:pt x="535952" y="232587"/>
                  </a:lnTo>
                  <a:lnTo>
                    <a:pt x="492772" y="176415"/>
                  </a:lnTo>
                  <a:lnTo>
                    <a:pt x="465061" y="144907"/>
                  </a:lnTo>
                  <a:lnTo>
                    <a:pt x="399542" y="90779"/>
                  </a:lnTo>
                  <a:lnTo>
                    <a:pt x="354939" y="62915"/>
                  </a:lnTo>
                  <a:lnTo>
                    <a:pt x="307721" y="40868"/>
                  </a:lnTo>
                  <a:lnTo>
                    <a:pt x="257314" y="25755"/>
                  </a:lnTo>
                  <a:lnTo>
                    <a:pt x="203733" y="17602"/>
                  </a:lnTo>
                  <a:lnTo>
                    <a:pt x="164452" y="16002"/>
                  </a:lnTo>
                  <a:lnTo>
                    <a:pt x="125806" y="17665"/>
                  </a:lnTo>
                  <a:lnTo>
                    <a:pt x="87858" y="22618"/>
                  </a:lnTo>
                  <a:lnTo>
                    <a:pt x="64173" y="29095"/>
                  </a:lnTo>
                  <a:lnTo>
                    <a:pt x="64173" y="54508"/>
                  </a:lnTo>
                  <a:lnTo>
                    <a:pt x="62052" y="54749"/>
                  </a:lnTo>
                  <a:lnTo>
                    <a:pt x="63296" y="54000"/>
                  </a:lnTo>
                  <a:lnTo>
                    <a:pt x="64173" y="54508"/>
                  </a:lnTo>
                  <a:lnTo>
                    <a:pt x="64173" y="29095"/>
                  </a:lnTo>
                  <a:lnTo>
                    <a:pt x="49415" y="33121"/>
                  </a:lnTo>
                  <a:lnTo>
                    <a:pt x="39179" y="36131"/>
                  </a:lnTo>
                  <a:lnTo>
                    <a:pt x="28663" y="40436"/>
                  </a:lnTo>
                  <a:lnTo>
                    <a:pt x="19189" y="43865"/>
                  </a:lnTo>
                  <a:lnTo>
                    <a:pt x="9004" y="49809"/>
                  </a:lnTo>
                  <a:lnTo>
                    <a:pt x="4800" y="51828"/>
                  </a:lnTo>
                  <a:lnTo>
                    <a:pt x="825" y="55422"/>
                  </a:lnTo>
                  <a:lnTo>
                    <a:pt x="2908" y="60947"/>
                  </a:lnTo>
                  <a:lnTo>
                    <a:pt x="1498" y="64528"/>
                  </a:lnTo>
                  <a:lnTo>
                    <a:pt x="4800" y="64922"/>
                  </a:lnTo>
                  <a:lnTo>
                    <a:pt x="5346" y="66687"/>
                  </a:lnTo>
                  <a:lnTo>
                    <a:pt x="5156" y="66573"/>
                  </a:lnTo>
                  <a:lnTo>
                    <a:pt x="4584" y="67716"/>
                  </a:lnTo>
                  <a:lnTo>
                    <a:pt x="4889" y="67881"/>
                  </a:lnTo>
                  <a:lnTo>
                    <a:pt x="3505" y="71475"/>
                  </a:lnTo>
                  <a:lnTo>
                    <a:pt x="7277" y="72136"/>
                  </a:lnTo>
                  <a:lnTo>
                    <a:pt x="7924" y="75399"/>
                  </a:lnTo>
                  <a:lnTo>
                    <a:pt x="10629" y="74002"/>
                  </a:lnTo>
                  <a:lnTo>
                    <a:pt x="13335" y="72605"/>
                  </a:lnTo>
                  <a:lnTo>
                    <a:pt x="15963" y="71170"/>
                  </a:lnTo>
                  <a:lnTo>
                    <a:pt x="19900" y="68999"/>
                  </a:lnTo>
                  <a:lnTo>
                    <a:pt x="26035" y="66611"/>
                  </a:lnTo>
                  <a:lnTo>
                    <a:pt x="32042" y="64160"/>
                  </a:lnTo>
                  <a:lnTo>
                    <a:pt x="33642" y="63601"/>
                  </a:lnTo>
                  <a:lnTo>
                    <a:pt x="34696" y="64185"/>
                  </a:lnTo>
                  <a:lnTo>
                    <a:pt x="36283" y="62166"/>
                  </a:lnTo>
                  <a:lnTo>
                    <a:pt x="38163" y="63220"/>
                  </a:lnTo>
                  <a:lnTo>
                    <a:pt x="40513" y="61620"/>
                  </a:lnTo>
                  <a:lnTo>
                    <a:pt x="42278" y="61150"/>
                  </a:lnTo>
                  <a:lnTo>
                    <a:pt x="45897" y="60274"/>
                  </a:lnTo>
                  <a:lnTo>
                    <a:pt x="48425" y="60223"/>
                  </a:lnTo>
                  <a:lnTo>
                    <a:pt x="51777" y="57734"/>
                  </a:lnTo>
                  <a:lnTo>
                    <a:pt x="52489" y="58140"/>
                  </a:lnTo>
                  <a:lnTo>
                    <a:pt x="53238" y="57099"/>
                  </a:lnTo>
                  <a:lnTo>
                    <a:pt x="54775" y="57962"/>
                  </a:lnTo>
                  <a:lnTo>
                    <a:pt x="55791" y="57073"/>
                  </a:lnTo>
                  <a:lnTo>
                    <a:pt x="56756" y="57607"/>
                  </a:lnTo>
                  <a:lnTo>
                    <a:pt x="57861" y="56769"/>
                  </a:lnTo>
                  <a:lnTo>
                    <a:pt x="58000" y="56857"/>
                  </a:lnTo>
                  <a:lnTo>
                    <a:pt x="59931" y="56476"/>
                  </a:lnTo>
                  <a:lnTo>
                    <a:pt x="61429" y="55867"/>
                  </a:lnTo>
                  <a:lnTo>
                    <a:pt x="62306" y="54902"/>
                  </a:lnTo>
                  <a:lnTo>
                    <a:pt x="63868" y="55765"/>
                  </a:lnTo>
                  <a:lnTo>
                    <a:pt x="64960" y="54927"/>
                  </a:lnTo>
                  <a:lnTo>
                    <a:pt x="68338" y="55359"/>
                  </a:lnTo>
                  <a:lnTo>
                    <a:pt x="71323" y="54114"/>
                  </a:lnTo>
                  <a:lnTo>
                    <a:pt x="74472" y="52971"/>
                  </a:lnTo>
                  <a:lnTo>
                    <a:pt x="73342" y="52336"/>
                  </a:lnTo>
                  <a:lnTo>
                    <a:pt x="73355" y="50888"/>
                  </a:lnTo>
                  <a:lnTo>
                    <a:pt x="73164" y="50787"/>
                  </a:lnTo>
                  <a:lnTo>
                    <a:pt x="73672" y="49618"/>
                  </a:lnTo>
                  <a:lnTo>
                    <a:pt x="77711" y="48958"/>
                  </a:lnTo>
                  <a:lnTo>
                    <a:pt x="82054" y="47028"/>
                  </a:lnTo>
                  <a:lnTo>
                    <a:pt x="86283" y="47942"/>
                  </a:lnTo>
                  <a:lnTo>
                    <a:pt x="110324" y="43929"/>
                  </a:lnTo>
                  <a:lnTo>
                    <a:pt x="111277" y="44462"/>
                  </a:lnTo>
                  <a:lnTo>
                    <a:pt x="112522" y="43700"/>
                  </a:lnTo>
                  <a:lnTo>
                    <a:pt x="113804" y="44411"/>
                  </a:lnTo>
                  <a:lnTo>
                    <a:pt x="115049" y="43662"/>
                  </a:lnTo>
                  <a:lnTo>
                    <a:pt x="115951" y="42710"/>
                  </a:lnTo>
                  <a:lnTo>
                    <a:pt x="117563" y="43611"/>
                  </a:lnTo>
                  <a:lnTo>
                    <a:pt x="118465" y="42659"/>
                  </a:lnTo>
                  <a:lnTo>
                    <a:pt x="120091" y="43573"/>
                  </a:lnTo>
                  <a:lnTo>
                    <a:pt x="121018" y="42633"/>
                  </a:lnTo>
                  <a:lnTo>
                    <a:pt x="122643" y="43535"/>
                  </a:lnTo>
                  <a:lnTo>
                    <a:pt x="123558" y="42595"/>
                  </a:lnTo>
                  <a:lnTo>
                    <a:pt x="124383" y="42164"/>
                  </a:lnTo>
                  <a:lnTo>
                    <a:pt x="124802" y="42418"/>
                  </a:lnTo>
                  <a:lnTo>
                    <a:pt x="125653" y="42367"/>
                  </a:lnTo>
                  <a:lnTo>
                    <a:pt x="127076" y="43116"/>
                  </a:lnTo>
                  <a:lnTo>
                    <a:pt x="128346" y="42367"/>
                  </a:lnTo>
                  <a:lnTo>
                    <a:pt x="129628" y="43078"/>
                  </a:lnTo>
                  <a:lnTo>
                    <a:pt x="130898" y="42341"/>
                  </a:lnTo>
                  <a:lnTo>
                    <a:pt x="131838" y="41414"/>
                  </a:lnTo>
                  <a:lnTo>
                    <a:pt x="133438" y="42303"/>
                  </a:lnTo>
                  <a:lnTo>
                    <a:pt x="134404" y="41389"/>
                  </a:lnTo>
                  <a:lnTo>
                    <a:pt x="136029" y="42303"/>
                  </a:lnTo>
                  <a:lnTo>
                    <a:pt x="136994" y="41389"/>
                  </a:lnTo>
                  <a:lnTo>
                    <a:pt x="138595" y="42278"/>
                  </a:lnTo>
                  <a:lnTo>
                    <a:pt x="139585" y="41376"/>
                  </a:lnTo>
                  <a:lnTo>
                    <a:pt x="141160" y="42265"/>
                  </a:lnTo>
                  <a:lnTo>
                    <a:pt x="142176" y="41376"/>
                  </a:lnTo>
                  <a:lnTo>
                    <a:pt x="143598" y="42176"/>
                  </a:lnTo>
                  <a:lnTo>
                    <a:pt x="144564" y="41249"/>
                  </a:lnTo>
                  <a:lnTo>
                    <a:pt x="144805" y="41389"/>
                  </a:lnTo>
                  <a:lnTo>
                    <a:pt x="147561" y="41478"/>
                  </a:lnTo>
                  <a:lnTo>
                    <a:pt x="199821" y="43065"/>
                  </a:lnTo>
                  <a:lnTo>
                    <a:pt x="241896" y="49136"/>
                  </a:lnTo>
                  <a:lnTo>
                    <a:pt x="282511" y="60223"/>
                  </a:lnTo>
                  <a:lnTo>
                    <a:pt x="284048" y="61087"/>
                  </a:lnTo>
                  <a:lnTo>
                    <a:pt x="284365" y="62712"/>
                  </a:lnTo>
                  <a:lnTo>
                    <a:pt x="283629" y="63766"/>
                  </a:lnTo>
                  <a:lnTo>
                    <a:pt x="278472" y="62331"/>
                  </a:lnTo>
                  <a:lnTo>
                    <a:pt x="280085" y="64681"/>
                  </a:lnTo>
                  <a:lnTo>
                    <a:pt x="280746" y="65062"/>
                  </a:lnTo>
                  <a:lnTo>
                    <a:pt x="293509" y="69291"/>
                  </a:lnTo>
                  <a:lnTo>
                    <a:pt x="299339" y="72555"/>
                  </a:lnTo>
                  <a:lnTo>
                    <a:pt x="305752" y="74688"/>
                  </a:lnTo>
                  <a:lnTo>
                    <a:pt x="309029" y="76517"/>
                  </a:lnTo>
                  <a:lnTo>
                    <a:pt x="311035" y="76187"/>
                  </a:lnTo>
                  <a:lnTo>
                    <a:pt x="310908" y="77571"/>
                  </a:lnTo>
                  <a:lnTo>
                    <a:pt x="311378" y="77838"/>
                  </a:lnTo>
                  <a:lnTo>
                    <a:pt x="312470" y="77000"/>
                  </a:lnTo>
                  <a:lnTo>
                    <a:pt x="313270" y="78892"/>
                  </a:lnTo>
                  <a:lnTo>
                    <a:pt x="314629" y="79654"/>
                  </a:lnTo>
                  <a:lnTo>
                    <a:pt x="316484" y="79235"/>
                  </a:lnTo>
                  <a:lnTo>
                    <a:pt x="318617" y="80429"/>
                  </a:lnTo>
                  <a:lnTo>
                    <a:pt x="320167" y="82753"/>
                  </a:lnTo>
                  <a:lnTo>
                    <a:pt x="321779" y="82194"/>
                  </a:lnTo>
                  <a:lnTo>
                    <a:pt x="323392" y="81648"/>
                  </a:lnTo>
                  <a:lnTo>
                    <a:pt x="325069" y="84035"/>
                  </a:lnTo>
                  <a:lnTo>
                    <a:pt x="327342" y="85305"/>
                  </a:lnTo>
                  <a:lnTo>
                    <a:pt x="330123" y="85420"/>
                  </a:lnTo>
                  <a:lnTo>
                    <a:pt x="332549" y="86779"/>
                  </a:lnTo>
                  <a:lnTo>
                    <a:pt x="334302" y="89204"/>
                  </a:lnTo>
                  <a:lnTo>
                    <a:pt x="337235" y="89395"/>
                  </a:lnTo>
                  <a:lnTo>
                    <a:pt x="364718" y="104787"/>
                  </a:lnTo>
                  <a:lnTo>
                    <a:pt x="373227" y="110985"/>
                  </a:lnTo>
                  <a:lnTo>
                    <a:pt x="398056" y="126339"/>
                  </a:lnTo>
                  <a:lnTo>
                    <a:pt x="420712" y="144830"/>
                  </a:lnTo>
                  <a:lnTo>
                    <a:pt x="442429" y="164261"/>
                  </a:lnTo>
                  <a:lnTo>
                    <a:pt x="463232" y="184619"/>
                  </a:lnTo>
                  <a:lnTo>
                    <a:pt x="471512" y="193624"/>
                  </a:lnTo>
                  <a:lnTo>
                    <a:pt x="485533" y="211658"/>
                  </a:lnTo>
                  <a:lnTo>
                    <a:pt x="492836" y="220103"/>
                  </a:lnTo>
                  <a:lnTo>
                    <a:pt x="499478" y="229654"/>
                  </a:lnTo>
                  <a:lnTo>
                    <a:pt x="521944" y="259676"/>
                  </a:lnTo>
                  <a:lnTo>
                    <a:pt x="530021" y="271475"/>
                  </a:lnTo>
                  <a:lnTo>
                    <a:pt x="532688" y="272961"/>
                  </a:lnTo>
                  <a:lnTo>
                    <a:pt x="532485" y="275767"/>
                  </a:lnTo>
                  <a:lnTo>
                    <a:pt x="534250" y="276758"/>
                  </a:lnTo>
                  <a:lnTo>
                    <a:pt x="535559" y="278942"/>
                  </a:lnTo>
                  <a:lnTo>
                    <a:pt x="536536" y="279488"/>
                  </a:lnTo>
                  <a:lnTo>
                    <a:pt x="536308" y="282270"/>
                  </a:lnTo>
                  <a:lnTo>
                    <a:pt x="540270" y="284480"/>
                  </a:lnTo>
                  <a:lnTo>
                    <a:pt x="540029" y="287261"/>
                  </a:lnTo>
                  <a:lnTo>
                    <a:pt x="540943" y="289229"/>
                  </a:lnTo>
                  <a:lnTo>
                    <a:pt x="543725" y="289331"/>
                  </a:lnTo>
                  <a:lnTo>
                    <a:pt x="543483" y="292100"/>
                  </a:lnTo>
                  <a:lnTo>
                    <a:pt x="543420" y="293522"/>
                  </a:lnTo>
                  <a:lnTo>
                    <a:pt x="538480" y="293674"/>
                  </a:lnTo>
                  <a:lnTo>
                    <a:pt x="534657" y="291528"/>
                  </a:lnTo>
                  <a:lnTo>
                    <a:pt x="499059" y="283260"/>
                  </a:lnTo>
                  <a:lnTo>
                    <a:pt x="481190" y="280543"/>
                  </a:lnTo>
                  <a:lnTo>
                    <a:pt x="462521" y="280276"/>
                  </a:lnTo>
                  <a:lnTo>
                    <a:pt x="459460" y="280022"/>
                  </a:lnTo>
                  <a:lnTo>
                    <a:pt x="456450" y="279793"/>
                  </a:lnTo>
                  <a:lnTo>
                    <a:pt x="446836" y="284594"/>
                  </a:lnTo>
                  <a:lnTo>
                    <a:pt x="442493" y="290893"/>
                  </a:lnTo>
                  <a:lnTo>
                    <a:pt x="434238" y="293560"/>
                  </a:lnTo>
                  <a:lnTo>
                    <a:pt x="432689" y="295605"/>
                  </a:lnTo>
                  <a:lnTo>
                    <a:pt x="433959" y="299224"/>
                  </a:lnTo>
                  <a:lnTo>
                    <a:pt x="436003" y="300367"/>
                  </a:lnTo>
                  <a:lnTo>
                    <a:pt x="439928" y="301104"/>
                  </a:lnTo>
                  <a:lnTo>
                    <a:pt x="442087" y="300863"/>
                  </a:lnTo>
                  <a:lnTo>
                    <a:pt x="444195" y="300583"/>
                  </a:lnTo>
                  <a:lnTo>
                    <a:pt x="462305" y="303441"/>
                  </a:lnTo>
                  <a:lnTo>
                    <a:pt x="498259" y="311912"/>
                  </a:lnTo>
                  <a:lnTo>
                    <a:pt x="515416" y="318604"/>
                  </a:lnTo>
                  <a:lnTo>
                    <a:pt x="518718" y="320459"/>
                  </a:lnTo>
                  <a:lnTo>
                    <a:pt x="520725" y="320116"/>
                  </a:lnTo>
                  <a:lnTo>
                    <a:pt x="523024" y="321411"/>
                  </a:lnTo>
                  <a:lnTo>
                    <a:pt x="524713" y="323811"/>
                  </a:lnTo>
                  <a:lnTo>
                    <a:pt x="526415" y="323303"/>
                  </a:lnTo>
                  <a:lnTo>
                    <a:pt x="528116" y="322795"/>
                  </a:lnTo>
                  <a:lnTo>
                    <a:pt x="529793" y="325196"/>
                  </a:lnTo>
                  <a:lnTo>
                    <a:pt x="532091" y="326478"/>
                  </a:lnTo>
                  <a:lnTo>
                    <a:pt x="534911" y="326605"/>
                  </a:lnTo>
                  <a:lnTo>
                    <a:pt x="557974" y="340969"/>
                  </a:lnTo>
                  <a:lnTo>
                    <a:pt x="573062" y="349402"/>
                  </a:lnTo>
                  <a:lnTo>
                    <a:pt x="574332" y="348653"/>
                  </a:lnTo>
                  <a:lnTo>
                    <a:pt x="576872" y="347167"/>
                  </a:lnTo>
                  <a:lnTo>
                    <a:pt x="578358" y="348005"/>
                  </a:lnTo>
                  <a:lnTo>
                    <a:pt x="579958" y="347433"/>
                  </a:lnTo>
                  <a:lnTo>
                    <a:pt x="585368" y="346100"/>
                  </a:lnTo>
                  <a:lnTo>
                    <a:pt x="589521" y="344055"/>
                  </a:lnTo>
                  <a:lnTo>
                    <a:pt x="592886" y="341579"/>
                  </a:lnTo>
                  <a:lnTo>
                    <a:pt x="602005" y="335038"/>
                  </a:lnTo>
                  <a:lnTo>
                    <a:pt x="607326" y="329285"/>
                  </a:lnTo>
                  <a:lnTo>
                    <a:pt x="608012" y="325297"/>
                  </a:lnTo>
                  <a:lnTo>
                    <a:pt x="608469" y="322643"/>
                  </a:lnTo>
                  <a:close/>
                </a:path>
                <a:path w="3110229" h="2272029">
                  <a:moveTo>
                    <a:pt x="611212" y="1162253"/>
                  </a:moveTo>
                  <a:lnTo>
                    <a:pt x="609041" y="1160449"/>
                  </a:lnTo>
                  <a:lnTo>
                    <a:pt x="606475" y="1159865"/>
                  </a:lnTo>
                  <a:lnTo>
                    <a:pt x="603631" y="1160513"/>
                  </a:lnTo>
                  <a:lnTo>
                    <a:pt x="611212" y="1162253"/>
                  </a:lnTo>
                  <a:close/>
                </a:path>
                <a:path w="3110229" h="2272029">
                  <a:moveTo>
                    <a:pt x="624751" y="1995373"/>
                  </a:moveTo>
                  <a:lnTo>
                    <a:pt x="624471" y="1992693"/>
                  </a:lnTo>
                  <a:lnTo>
                    <a:pt x="624065" y="1988680"/>
                  </a:lnTo>
                  <a:lnTo>
                    <a:pt x="619150" y="1982571"/>
                  </a:lnTo>
                  <a:lnTo>
                    <a:pt x="610514" y="1975408"/>
                  </a:lnTo>
                  <a:lnTo>
                    <a:pt x="607326" y="1972703"/>
                  </a:lnTo>
                  <a:lnTo>
                    <a:pt x="603326" y="1970379"/>
                  </a:lnTo>
                  <a:lnTo>
                    <a:pt x="598017" y="1968665"/>
                  </a:lnTo>
                  <a:lnTo>
                    <a:pt x="596468" y="1967992"/>
                  </a:lnTo>
                  <a:lnTo>
                    <a:pt x="594918" y="1968715"/>
                  </a:lnTo>
                  <a:lnTo>
                    <a:pt x="592493" y="1967052"/>
                  </a:lnTo>
                  <a:lnTo>
                    <a:pt x="591273" y="1966226"/>
                  </a:lnTo>
                  <a:lnTo>
                    <a:pt x="575652" y="1973592"/>
                  </a:lnTo>
                  <a:lnTo>
                    <a:pt x="551675" y="1986305"/>
                  </a:lnTo>
                  <a:lnTo>
                    <a:pt x="548805" y="1986241"/>
                  </a:lnTo>
                  <a:lnTo>
                    <a:pt x="546430" y="1987359"/>
                  </a:lnTo>
                  <a:lnTo>
                    <a:pt x="544601" y="1989632"/>
                  </a:lnTo>
                  <a:lnTo>
                    <a:pt x="542937" y="1989010"/>
                  </a:lnTo>
                  <a:lnTo>
                    <a:pt x="541274" y="1988388"/>
                  </a:lnTo>
                  <a:lnTo>
                    <a:pt x="539419" y="1990674"/>
                  </a:lnTo>
                  <a:lnTo>
                    <a:pt x="537044" y="1991791"/>
                  </a:lnTo>
                  <a:lnTo>
                    <a:pt x="535063" y="1991321"/>
                  </a:lnTo>
                  <a:lnTo>
                    <a:pt x="531634" y="1992934"/>
                  </a:lnTo>
                  <a:lnTo>
                    <a:pt x="514045" y="1998421"/>
                  </a:lnTo>
                  <a:lnTo>
                    <a:pt x="477596" y="2004377"/>
                  </a:lnTo>
                  <a:lnTo>
                    <a:pt x="459333" y="2005965"/>
                  </a:lnTo>
                  <a:lnTo>
                    <a:pt x="457250" y="2005545"/>
                  </a:lnTo>
                  <a:lnTo>
                    <a:pt x="455117" y="2005139"/>
                  </a:lnTo>
                  <a:lnTo>
                    <a:pt x="451142" y="2005609"/>
                  </a:lnTo>
                  <a:lnTo>
                    <a:pt x="449033" y="2006612"/>
                  </a:lnTo>
                  <a:lnTo>
                    <a:pt x="447509" y="2010130"/>
                  </a:lnTo>
                  <a:lnTo>
                    <a:pt x="448906" y="2012276"/>
                  </a:lnTo>
                  <a:lnTo>
                    <a:pt x="456958" y="2015502"/>
                  </a:lnTo>
                  <a:lnTo>
                    <a:pt x="460857" y="2022094"/>
                  </a:lnTo>
                  <a:lnTo>
                    <a:pt x="470115" y="2027555"/>
                  </a:lnTo>
                  <a:lnTo>
                    <a:pt x="473125" y="2027542"/>
                  </a:lnTo>
                  <a:lnTo>
                    <a:pt x="476199" y="2027491"/>
                  </a:lnTo>
                  <a:lnTo>
                    <a:pt x="494842" y="2028532"/>
                  </a:lnTo>
                  <a:lnTo>
                    <a:pt x="512864" y="2027059"/>
                  </a:lnTo>
                  <a:lnTo>
                    <a:pt x="548944" y="2021281"/>
                  </a:lnTo>
                  <a:lnTo>
                    <a:pt x="552907" y="2019414"/>
                  </a:lnTo>
                  <a:lnTo>
                    <a:pt x="557822" y="2019896"/>
                  </a:lnTo>
                  <a:lnTo>
                    <a:pt x="557784" y="2021332"/>
                  </a:lnTo>
                  <a:lnTo>
                    <a:pt x="557834" y="2024113"/>
                  </a:lnTo>
                  <a:lnTo>
                    <a:pt x="555053" y="2024024"/>
                  </a:lnTo>
                  <a:lnTo>
                    <a:pt x="553999" y="2025916"/>
                  </a:lnTo>
                  <a:lnTo>
                    <a:pt x="554050" y="2028698"/>
                  </a:lnTo>
                  <a:lnTo>
                    <a:pt x="549948" y="2030641"/>
                  </a:lnTo>
                  <a:lnTo>
                    <a:pt x="549986" y="2033435"/>
                  </a:lnTo>
                  <a:lnTo>
                    <a:pt x="548970" y="2033905"/>
                  </a:lnTo>
                  <a:lnTo>
                    <a:pt x="547522" y="2036000"/>
                  </a:lnTo>
                  <a:lnTo>
                    <a:pt x="545680" y="2036864"/>
                  </a:lnTo>
                  <a:lnTo>
                    <a:pt x="545680" y="2039670"/>
                  </a:lnTo>
                  <a:lnTo>
                    <a:pt x="542925" y="2040966"/>
                  </a:lnTo>
                  <a:lnTo>
                    <a:pt x="534060" y="2052167"/>
                  </a:lnTo>
                  <a:lnTo>
                    <a:pt x="509549" y="2080564"/>
                  </a:lnTo>
                  <a:lnTo>
                    <a:pt x="502259" y="2089619"/>
                  </a:lnTo>
                  <a:lnTo>
                    <a:pt x="494385" y="2097544"/>
                  </a:lnTo>
                  <a:lnTo>
                    <a:pt x="479145" y="2114562"/>
                  </a:lnTo>
                  <a:lnTo>
                    <a:pt x="470255" y="2122970"/>
                  </a:lnTo>
                  <a:lnTo>
                    <a:pt x="448094" y="2141842"/>
                  </a:lnTo>
                  <a:lnTo>
                    <a:pt x="425081" y="2159711"/>
                  </a:lnTo>
                  <a:lnTo>
                    <a:pt x="401193" y="2176589"/>
                  </a:lnTo>
                  <a:lnTo>
                    <a:pt x="375348" y="2190178"/>
                  </a:lnTo>
                  <a:lnTo>
                    <a:pt x="366407" y="2195792"/>
                  </a:lnTo>
                  <a:lnTo>
                    <a:pt x="337959" y="2209203"/>
                  </a:lnTo>
                  <a:lnTo>
                    <a:pt x="335013" y="2209190"/>
                  </a:lnTo>
                  <a:lnTo>
                    <a:pt x="333095" y="2211501"/>
                  </a:lnTo>
                  <a:lnTo>
                    <a:pt x="330606" y="2212670"/>
                  </a:lnTo>
                  <a:lnTo>
                    <a:pt x="327799" y="2212594"/>
                  </a:lnTo>
                  <a:lnTo>
                    <a:pt x="325437" y="2213699"/>
                  </a:lnTo>
                  <a:lnTo>
                    <a:pt x="323608" y="2215972"/>
                  </a:lnTo>
                  <a:lnTo>
                    <a:pt x="322033" y="2215311"/>
                  </a:lnTo>
                  <a:lnTo>
                    <a:pt x="316534" y="2217902"/>
                  </a:lnTo>
                  <a:lnTo>
                    <a:pt x="314718" y="2217356"/>
                  </a:lnTo>
                  <a:lnTo>
                    <a:pt x="313309" y="2218017"/>
                  </a:lnTo>
                  <a:lnTo>
                    <a:pt x="312394" y="2219858"/>
                  </a:lnTo>
                  <a:lnTo>
                    <a:pt x="311353" y="2218944"/>
                  </a:lnTo>
                  <a:lnTo>
                    <a:pt x="310857" y="2219172"/>
                  </a:lnTo>
                  <a:lnTo>
                    <a:pt x="310870" y="2220569"/>
                  </a:lnTo>
                  <a:lnTo>
                    <a:pt x="308914" y="2220087"/>
                  </a:lnTo>
                  <a:lnTo>
                    <a:pt x="305523" y="2221687"/>
                  </a:lnTo>
                  <a:lnTo>
                    <a:pt x="298970" y="2223376"/>
                  </a:lnTo>
                  <a:lnTo>
                    <a:pt x="292925" y="2226221"/>
                  </a:lnTo>
                  <a:lnTo>
                    <a:pt x="279908" y="2229548"/>
                  </a:lnTo>
                  <a:lnTo>
                    <a:pt x="279209" y="2229878"/>
                  </a:lnTo>
                  <a:lnTo>
                    <a:pt x="277444" y="2232114"/>
                  </a:lnTo>
                  <a:lnTo>
                    <a:pt x="282702" y="2231047"/>
                  </a:lnTo>
                  <a:lnTo>
                    <a:pt x="283349" y="2232139"/>
                  </a:lnTo>
                  <a:lnTo>
                    <a:pt x="282930" y="2233752"/>
                  </a:lnTo>
                  <a:lnTo>
                    <a:pt x="281330" y="2234501"/>
                  </a:lnTo>
                  <a:lnTo>
                    <a:pt x="240042" y="2242731"/>
                  </a:lnTo>
                  <a:lnTo>
                    <a:pt x="197650" y="2245868"/>
                  </a:lnTo>
                  <a:lnTo>
                    <a:pt x="145402" y="2243823"/>
                  </a:lnTo>
                  <a:lnTo>
                    <a:pt x="142646" y="2243721"/>
                  </a:lnTo>
                  <a:lnTo>
                    <a:pt x="142494" y="2243798"/>
                  </a:lnTo>
                  <a:lnTo>
                    <a:pt x="141503" y="2242858"/>
                  </a:lnTo>
                  <a:lnTo>
                    <a:pt x="140017" y="2243556"/>
                  </a:lnTo>
                  <a:lnTo>
                    <a:pt x="139077" y="2242591"/>
                  </a:lnTo>
                  <a:lnTo>
                    <a:pt x="137439" y="2243366"/>
                  </a:lnTo>
                  <a:lnTo>
                    <a:pt x="136512" y="2242401"/>
                  </a:lnTo>
                  <a:lnTo>
                    <a:pt x="134861" y="2243175"/>
                  </a:lnTo>
                  <a:lnTo>
                    <a:pt x="133959" y="2242197"/>
                  </a:lnTo>
                  <a:lnTo>
                    <a:pt x="132270" y="2242997"/>
                  </a:lnTo>
                  <a:lnTo>
                    <a:pt x="131368" y="2242007"/>
                  </a:lnTo>
                  <a:lnTo>
                    <a:pt x="129717" y="2242794"/>
                  </a:lnTo>
                  <a:lnTo>
                    <a:pt x="128841" y="2241804"/>
                  </a:lnTo>
                  <a:lnTo>
                    <a:pt x="127622" y="2240978"/>
                  </a:lnTo>
                  <a:lnTo>
                    <a:pt x="126301" y="2241600"/>
                  </a:lnTo>
                  <a:lnTo>
                    <a:pt x="125082" y="2240762"/>
                  </a:lnTo>
                  <a:lnTo>
                    <a:pt x="123634" y="2241448"/>
                  </a:lnTo>
                  <a:lnTo>
                    <a:pt x="122758" y="2241296"/>
                  </a:lnTo>
                  <a:lnTo>
                    <a:pt x="122326" y="2241524"/>
                  </a:lnTo>
                  <a:lnTo>
                    <a:pt x="121539" y="2241029"/>
                  </a:lnTo>
                  <a:lnTo>
                    <a:pt x="120688" y="2240026"/>
                  </a:lnTo>
                  <a:lnTo>
                    <a:pt x="118999" y="2240826"/>
                  </a:lnTo>
                  <a:lnTo>
                    <a:pt x="118148" y="2239822"/>
                  </a:lnTo>
                  <a:lnTo>
                    <a:pt x="116471" y="2240623"/>
                  </a:lnTo>
                  <a:lnTo>
                    <a:pt x="115633" y="2239607"/>
                  </a:lnTo>
                  <a:lnTo>
                    <a:pt x="113957" y="2240394"/>
                  </a:lnTo>
                  <a:lnTo>
                    <a:pt x="113118" y="2239391"/>
                  </a:lnTo>
                  <a:lnTo>
                    <a:pt x="111925" y="2238540"/>
                  </a:lnTo>
                  <a:lnTo>
                    <a:pt x="110604" y="2239162"/>
                  </a:lnTo>
                  <a:lnTo>
                    <a:pt x="109410" y="2238324"/>
                  </a:lnTo>
                  <a:lnTo>
                    <a:pt x="108419" y="2238794"/>
                  </a:lnTo>
                  <a:lnTo>
                    <a:pt x="84721" y="2233117"/>
                  </a:lnTo>
                  <a:lnTo>
                    <a:pt x="80441" y="2233726"/>
                  </a:lnTo>
                  <a:lnTo>
                    <a:pt x="76238" y="2231504"/>
                  </a:lnTo>
                  <a:lnTo>
                    <a:pt x="72263" y="2230564"/>
                  </a:lnTo>
                  <a:lnTo>
                    <a:pt x="71831" y="2229370"/>
                  </a:lnTo>
                  <a:lnTo>
                    <a:pt x="72034" y="2229269"/>
                  </a:lnTo>
                  <a:lnTo>
                    <a:pt x="72123" y="2227821"/>
                  </a:lnTo>
                  <a:lnTo>
                    <a:pt x="73291" y="2227275"/>
                  </a:lnTo>
                  <a:lnTo>
                    <a:pt x="70231" y="2225903"/>
                  </a:lnTo>
                  <a:lnTo>
                    <a:pt x="67335" y="2224468"/>
                  </a:lnTo>
                  <a:lnTo>
                    <a:pt x="63944" y="2224659"/>
                  </a:lnTo>
                  <a:lnTo>
                    <a:pt x="63131" y="2223947"/>
                  </a:lnTo>
                  <a:lnTo>
                    <a:pt x="63131" y="2225040"/>
                  </a:lnTo>
                  <a:lnTo>
                    <a:pt x="62217" y="2225471"/>
                  </a:lnTo>
                  <a:lnTo>
                    <a:pt x="61023" y="2224633"/>
                  </a:lnTo>
                  <a:lnTo>
                    <a:pt x="63131" y="2225040"/>
                  </a:lnTo>
                  <a:lnTo>
                    <a:pt x="63131" y="2223947"/>
                  </a:lnTo>
                  <a:lnTo>
                    <a:pt x="62903" y="2223744"/>
                  </a:lnTo>
                  <a:lnTo>
                    <a:pt x="61290" y="2224506"/>
                  </a:lnTo>
                  <a:lnTo>
                    <a:pt x="60477" y="2223478"/>
                  </a:lnTo>
                  <a:lnTo>
                    <a:pt x="59016" y="2222766"/>
                  </a:lnTo>
                  <a:lnTo>
                    <a:pt x="57137" y="2222258"/>
                  </a:lnTo>
                  <a:lnTo>
                    <a:pt x="56972" y="2222322"/>
                  </a:lnTo>
                  <a:lnTo>
                    <a:pt x="55943" y="2221407"/>
                  </a:lnTo>
                  <a:lnTo>
                    <a:pt x="54927" y="2221890"/>
                  </a:lnTo>
                  <a:lnTo>
                    <a:pt x="53987" y="2220925"/>
                  </a:lnTo>
                  <a:lnTo>
                    <a:pt x="52400" y="2221674"/>
                  </a:lnTo>
                  <a:lnTo>
                    <a:pt x="51714" y="2220595"/>
                  </a:lnTo>
                  <a:lnTo>
                    <a:pt x="50977" y="2220938"/>
                  </a:lnTo>
                  <a:lnTo>
                    <a:pt x="47802" y="2218232"/>
                  </a:lnTo>
                  <a:lnTo>
                    <a:pt x="45288" y="2218004"/>
                  </a:lnTo>
                  <a:lnTo>
                    <a:pt x="41744" y="2216874"/>
                  </a:lnTo>
                  <a:lnTo>
                    <a:pt x="40017" y="2216289"/>
                  </a:lnTo>
                  <a:lnTo>
                    <a:pt x="37782" y="2214524"/>
                  </a:lnTo>
                  <a:lnTo>
                    <a:pt x="35839" y="2215451"/>
                  </a:lnTo>
                  <a:lnTo>
                    <a:pt x="34391" y="2213318"/>
                  </a:lnTo>
                  <a:lnTo>
                    <a:pt x="33299" y="2213838"/>
                  </a:lnTo>
                  <a:lnTo>
                    <a:pt x="31750" y="2213165"/>
                  </a:lnTo>
                  <a:lnTo>
                    <a:pt x="25908" y="2210295"/>
                  </a:lnTo>
                  <a:lnTo>
                    <a:pt x="19964" y="2207488"/>
                  </a:lnTo>
                  <a:lnTo>
                    <a:pt x="16192" y="2205050"/>
                  </a:lnTo>
                  <a:lnTo>
                    <a:pt x="13677" y="2203424"/>
                  </a:lnTo>
                  <a:lnTo>
                    <a:pt x="11061" y="2201849"/>
                  </a:lnTo>
                  <a:lnTo>
                    <a:pt x="8458" y="2200275"/>
                  </a:lnTo>
                  <a:lnTo>
                    <a:pt x="7594" y="2203488"/>
                  </a:lnTo>
                  <a:lnTo>
                    <a:pt x="3771" y="2203881"/>
                  </a:lnTo>
                  <a:lnTo>
                    <a:pt x="4902" y="2207564"/>
                  </a:lnTo>
                  <a:lnTo>
                    <a:pt x="4597" y="2207717"/>
                  </a:lnTo>
                  <a:lnTo>
                    <a:pt x="5092" y="2208885"/>
                  </a:lnTo>
                  <a:lnTo>
                    <a:pt x="5295" y="2208784"/>
                  </a:lnTo>
                  <a:lnTo>
                    <a:pt x="4622" y="2210511"/>
                  </a:lnTo>
                  <a:lnTo>
                    <a:pt x="1295" y="2210663"/>
                  </a:lnTo>
                  <a:lnTo>
                    <a:pt x="2451" y="2214334"/>
                  </a:lnTo>
                  <a:lnTo>
                    <a:pt x="0" y="2219706"/>
                  </a:lnTo>
                  <a:lnTo>
                    <a:pt x="3708" y="2223566"/>
                  </a:lnTo>
                  <a:lnTo>
                    <a:pt x="7759" y="2225878"/>
                  </a:lnTo>
                  <a:lnTo>
                    <a:pt x="17513" y="2232507"/>
                  </a:lnTo>
                  <a:lnTo>
                    <a:pt x="26720" y="2236597"/>
                  </a:lnTo>
                  <a:lnTo>
                    <a:pt x="36918" y="2241613"/>
                  </a:lnTo>
                  <a:lnTo>
                    <a:pt x="46913" y="2245322"/>
                  </a:lnTo>
                  <a:lnTo>
                    <a:pt x="84531" y="2258479"/>
                  </a:lnTo>
                  <a:lnTo>
                    <a:pt x="122047" y="2266061"/>
                  </a:lnTo>
                  <a:lnTo>
                    <a:pt x="160489" y="2270404"/>
                  </a:lnTo>
                  <a:lnTo>
                    <a:pt x="199783" y="2271547"/>
                  </a:lnTo>
                  <a:lnTo>
                    <a:pt x="253796" y="2267140"/>
                  </a:lnTo>
                  <a:lnTo>
                    <a:pt x="305142" y="2255570"/>
                  </a:lnTo>
                  <a:lnTo>
                    <a:pt x="353758" y="2236851"/>
                  </a:lnTo>
                  <a:lnTo>
                    <a:pt x="400202" y="2212149"/>
                  </a:lnTo>
                  <a:lnTo>
                    <a:pt x="444969" y="2182622"/>
                  </a:lnTo>
                  <a:lnTo>
                    <a:pt x="491972" y="2140813"/>
                  </a:lnTo>
                  <a:lnTo>
                    <a:pt x="534771" y="2095360"/>
                  </a:lnTo>
                  <a:lnTo>
                    <a:pt x="546138" y="2080171"/>
                  </a:lnTo>
                  <a:lnTo>
                    <a:pt x="557885" y="2066213"/>
                  </a:lnTo>
                  <a:lnTo>
                    <a:pt x="569023" y="2051126"/>
                  </a:lnTo>
                  <a:lnTo>
                    <a:pt x="580720" y="2037194"/>
                  </a:lnTo>
                  <a:lnTo>
                    <a:pt x="581304" y="2034108"/>
                  </a:lnTo>
                  <a:lnTo>
                    <a:pt x="584835" y="2032444"/>
                  </a:lnTo>
                  <a:lnTo>
                    <a:pt x="584962" y="2033790"/>
                  </a:lnTo>
                  <a:lnTo>
                    <a:pt x="584238" y="2034133"/>
                  </a:lnTo>
                  <a:lnTo>
                    <a:pt x="583768" y="2041372"/>
                  </a:lnTo>
                  <a:lnTo>
                    <a:pt x="582841" y="2048827"/>
                  </a:lnTo>
                  <a:lnTo>
                    <a:pt x="581012" y="2055304"/>
                  </a:lnTo>
                  <a:lnTo>
                    <a:pt x="579488" y="2063051"/>
                  </a:lnTo>
                  <a:lnTo>
                    <a:pt x="577697" y="2069503"/>
                  </a:lnTo>
                  <a:lnTo>
                    <a:pt x="576376" y="2075751"/>
                  </a:lnTo>
                  <a:lnTo>
                    <a:pt x="576478" y="2081314"/>
                  </a:lnTo>
                  <a:lnTo>
                    <a:pt x="575386" y="2091651"/>
                  </a:lnTo>
                  <a:lnTo>
                    <a:pt x="576834" y="2099398"/>
                  </a:lnTo>
                  <a:lnTo>
                    <a:pt x="581304" y="2105710"/>
                  </a:lnTo>
                  <a:lnTo>
                    <a:pt x="588784" y="2110613"/>
                  </a:lnTo>
                  <a:lnTo>
                    <a:pt x="601218" y="2094928"/>
                  </a:lnTo>
                  <a:lnTo>
                    <a:pt x="609295" y="2077072"/>
                  </a:lnTo>
                  <a:lnTo>
                    <a:pt x="614299" y="2057869"/>
                  </a:lnTo>
                  <a:lnTo>
                    <a:pt x="617512" y="2038096"/>
                  </a:lnTo>
                  <a:lnTo>
                    <a:pt x="618578" y="2030577"/>
                  </a:lnTo>
                  <a:lnTo>
                    <a:pt x="619760" y="2022995"/>
                  </a:lnTo>
                  <a:lnTo>
                    <a:pt x="621474" y="2015172"/>
                  </a:lnTo>
                  <a:lnTo>
                    <a:pt x="622833" y="2008911"/>
                  </a:lnTo>
                  <a:lnTo>
                    <a:pt x="624751" y="1995373"/>
                  </a:lnTo>
                  <a:close/>
                </a:path>
                <a:path w="3110229" h="2272029">
                  <a:moveTo>
                    <a:pt x="655231" y="1172362"/>
                  </a:moveTo>
                  <a:lnTo>
                    <a:pt x="654799" y="1170952"/>
                  </a:lnTo>
                  <a:lnTo>
                    <a:pt x="637959" y="1167091"/>
                  </a:lnTo>
                  <a:lnTo>
                    <a:pt x="611212" y="1162253"/>
                  </a:lnTo>
                  <a:lnTo>
                    <a:pt x="655231" y="1172362"/>
                  </a:lnTo>
                  <a:close/>
                </a:path>
                <a:path w="3110229" h="2272029">
                  <a:moveTo>
                    <a:pt x="666699" y="1208874"/>
                  </a:moveTo>
                  <a:lnTo>
                    <a:pt x="666610" y="1201039"/>
                  </a:lnTo>
                  <a:lnTo>
                    <a:pt x="664248" y="1190066"/>
                  </a:lnTo>
                  <a:lnTo>
                    <a:pt x="663409" y="1185964"/>
                  </a:lnTo>
                  <a:lnTo>
                    <a:pt x="661695" y="1181658"/>
                  </a:lnTo>
                  <a:lnTo>
                    <a:pt x="658583" y="1177036"/>
                  </a:lnTo>
                  <a:lnTo>
                    <a:pt x="657783" y="1175550"/>
                  </a:lnTo>
                  <a:lnTo>
                    <a:pt x="656120" y="1175169"/>
                  </a:lnTo>
                  <a:lnTo>
                    <a:pt x="655231" y="1172362"/>
                  </a:lnTo>
                  <a:lnTo>
                    <a:pt x="603631" y="1160513"/>
                  </a:lnTo>
                  <a:lnTo>
                    <a:pt x="602703" y="1158989"/>
                  </a:lnTo>
                  <a:lnTo>
                    <a:pt x="601776" y="1157478"/>
                  </a:lnTo>
                  <a:lnTo>
                    <a:pt x="598906" y="1158125"/>
                  </a:lnTo>
                  <a:lnTo>
                    <a:pt x="596353" y="1157541"/>
                  </a:lnTo>
                  <a:lnTo>
                    <a:pt x="595083" y="1155941"/>
                  </a:lnTo>
                  <a:lnTo>
                    <a:pt x="591388" y="1155090"/>
                  </a:lnTo>
                  <a:lnTo>
                    <a:pt x="574179" y="1148537"/>
                  </a:lnTo>
                  <a:lnTo>
                    <a:pt x="541845" y="1130681"/>
                  </a:lnTo>
                  <a:lnTo>
                    <a:pt x="526503" y="1120648"/>
                  </a:lnTo>
                  <a:lnTo>
                    <a:pt x="525119" y="1119022"/>
                  </a:lnTo>
                  <a:lnTo>
                    <a:pt x="523697" y="1117396"/>
                  </a:lnTo>
                  <a:lnTo>
                    <a:pt x="520280" y="1115314"/>
                  </a:lnTo>
                  <a:lnTo>
                    <a:pt x="518007" y="1114793"/>
                  </a:lnTo>
                  <a:lnTo>
                    <a:pt x="514642" y="1116622"/>
                  </a:lnTo>
                  <a:lnTo>
                    <a:pt x="514413" y="1119174"/>
                  </a:lnTo>
                  <a:lnTo>
                    <a:pt x="518731" y="1126680"/>
                  </a:lnTo>
                  <a:lnTo>
                    <a:pt x="517728" y="1134275"/>
                  </a:lnTo>
                  <a:lnTo>
                    <a:pt x="521639" y="1144282"/>
                  </a:lnTo>
                  <a:lnTo>
                    <a:pt x="524014" y="1146136"/>
                  </a:lnTo>
                  <a:lnTo>
                    <a:pt x="526453" y="1148003"/>
                  </a:lnTo>
                  <a:lnTo>
                    <a:pt x="540473" y="1160348"/>
                  </a:lnTo>
                  <a:lnTo>
                    <a:pt x="555548" y="1170317"/>
                  </a:lnTo>
                  <a:lnTo>
                    <a:pt x="587476" y="1188072"/>
                  </a:lnTo>
                  <a:lnTo>
                    <a:pt x="591756" y="1189062"/>
                  </a:lnTo>
                  <a:lnTo>
                    <a:pt x="595325" y="1192479"/>
                  </a:lnTo>
                  <a:lnTo>
                    <a:pt x="594410" y="1193571"/>
                  </a:lnTo>
                  <a:lnTo>
                    <a:pt x="592734" y="1195793"/>
                  </a:lnTo>
                  <a:lnTo>
                    <a:pt x="590600" y="1194003"/>
                  </a:lnTo>
                  <a:lnTo>
                    <a:pt x="588594" y="1194841"/>
                  </a:lnTo>
                  <a:lnTo>
                    <a:pt x="586917" y="1197063"/>
                  </a:lnTo>
                  <a:lnTo>
                    <a:pt x="582498" y="1196047"/>
                  </a:lnTo>
                  <a:lnTo>
                    <a:pt x="580796" y="1198270"/>
                  </a:lnTo>
                  <a:lnTo>
                    <a:pt x="579704" y="1198016"/>
                  </a:lnTo>
                  <a:lnTo>
                    <a:pt x="577265" y="1198765"/>
                  </a:lnTo>
                  <a:lnTo>
                    <a:pt x="575284" y="1198308"/>
                  </a:lnTo>
                  <a:lnTo>
                    <a:pt x="573557" y="1200518"/>
                  </a:lnTo>
                  <a:lnTo>
                    <a:pt x="570585" y="1199832"/>
                  </a:lnTo>
                  <a:lnTo>
                    <a:pt x="556691" y="1203159"/>
                  </a:lnTo>
                  <a:lnTo>
                    <a:pt x="519874" y="1210335"/>
                  </a:lnTo>
                  <a:lnTo>
                    <a:pt x="508546" y="1212951"/>
                  </a:lnTo>
                  <a:lnTo>
                    <a:pt x="497459" y="1214310"/>
                  </a:lnTo>
                  <a:lnTo>
                    <a:pt x="474967" y="1218272"/>
                  </a:lnTo>
                  <a:lnTo>
                    <a:pt x="462788" y="1219377"/>
                  </a:lnTo>
                  <a:lnTo>
                    <a:pt x="433692" y="1220520"/>
                  </a:lnTo>
                  <a:lnTo>
                    <a:pt x="404558" y="1220343"/>
                  </a:lnTo>
                  <a:lnTo>
                    <a:pt x="375348" y="1218844"/>
                  </a:lnTo>
                  <a:lnTo>
                    <a:pt x="346633" y="1213561"/>
                  </a:lnTo>
                  <a:lnTo>
                    <a:pt x="336130" y="1212443"/>
                  </a:lnTo>
                  <a:lnTo>
                    <a:pt x="479171" y="1245298"/>
                  </a:lnTo>
                  <a:lnTo>
                    <a:pt x="530567" y="1237551"/>
                  </a:lnTo>
                  <a:lnTo>
                    <a:pt x="548881" y="1232636"/>
                  </a:lnTo>
                  <a:lnTo>
                    <a:pt x="566750" y="1228915"/>
                  </a:lnTo>
                  <a:lnTo>
                    <a:pt x="584822" y="1223949"/>
                  </a:lnTo>
                  <a:lnTo>
                    <a:pt x="602640" y="1220228"/>
                  </a:lnTo>
                  <a:lnTo>
                    <a:pt x="604989" y="1218158"/>
                  </a:lnTo>
                  <a:lnTo>
                    <a:pt x="608799" y="1219047"/>
                  </a:lnTo>
                  <a:lnTo>
                    <a:pt x="608063" y="1220165"/>
                  </a:lnTo>
                  <a:lnTo>
                    <a:pt x="607288" y="1219987"/>
                  </a:lnTo>
                  <a:lnTo>
                    <a:pt x="602449" y="1225397"/>
                  </a:lnTo>
                  <a:lnTo>
                    <a:pt x="597103" y="1230680"/>
                  </a:lnTo>
                  <a:lnTo>
                    <a:pt x="591667" y="1234643"/>
                  </a:lnTo>
                  <a:lnTo>
                    <a:pt x="585673" y="1239786"/>
                  </a:lnTo>
                  <a:lnTo>
                    <a:pt x="580288" y="1243761"/>
                  </a:lnTo>
                  <a:lnTo>
                    <a:pt x="575386" y="1247838"/>
                  </a:lnTo>
                  <a:lnTo>
                    <a:pt x="572020" y="1252283"/>
                  </a:lnTo>
                  <a:lnTo>
                    <a:pt x="564781" y="1259738"/>
                  </a:lnTo>
                  <a:lnTo>
                    <a:pt x="561124" y="1266723"/>
                  </a:lnTo>
                  <a:lnTo>
                    <a:pt x="560743" y="1274457"/>
                  </a:lnTo>
                  <a:lnTo>
                    <a:pt x="563587" y="1282928"/>
                  </a:lnTo>
                  <a:lnTo>
                    <a:pt x="600443" y="1269238"/>
                  </a:lnTo>
                  <a:lnTo>
                    <a:pt x="630999" y="1243672"/>
                  </a:lnTo>
                  <a:lnTo>
                    <a:pt x="636485" y="1238415"/>
                  </a:lnTo>
                  <a:lnTo>
                    <a:pt x="642099" y="1233195"/>
                  </a:lnTo>
                  <a:lnTo>
                    <a:pt x="648271" y="1228102"/>
                  </a:lnTo>
                  <a:lnTo>
                    <a:pt x="653211" y="1224026"/>
                  </a:lnTo>
                  <a:lnTo>
                    <a:pt x="663092" y="1214564"/>
                  </a:lnTo>
                  <a:lnTo>
                    <a:pt x="664527" y="1212278"/>
                  </a:lnTo>
                  <a:lnTo>
                    <a:pt x="666699" y="1208874"/>
                  </a:lnTo>
                  <a:close/>
                </a:path>
                <a:path w="3110229" h="2272029">
                  <a:moveTo>
                    <a:pt x="2509062" y="1138275"/>
                  </a:moveTo>
                  <a:lnTo>
                    <a:pt x="2506319" y="1137208"/>
                  </a:lnTo>
                  <a:lnTo>
                    <a:pt x="2505176" y="1138567"/>
                  </a:lnTo>
                  <a:lnTo>
                    <a:pt x="2509062" y="1138275"/>
                  </a:lnTo>
                  <a:close/>
                </a:path>
                <a:path w="3110229" h="2272029">
                  <a:moveTo>
                    <a:pt x="2543924" y="2001164"/>
                  </a:moveTo>
                  <a:lnTo>
                    <a:pt x="2519108" y="1990090"/>
                  </a:lnTo>
                  <a:lnTo>
                    <a:pt x="2503017" y="1983790"/>
                  </a:lnTo>
                  <a:lnTo>
                    <a:pt x="2501862" y="1984705"/>
                  </a:lnTo>
                  <a:lnTo>
                    <a:pt x="2543924" y="2001164"/>
                  </a:lnTo>
                  <a:close/>
                </a:path>
                <a:path w="3110229" h="2272029">
                  <a:moveTo>
                    <a:pt x="2551176" y="2004009"/>
                  </a:moveTo>
                  <a:lnTo>
                    <a:pt x="2549194" y="2001862"/>
                  </a:lnTo>
                  <a:lnTo>
                    <a:pt x="2546743" y="2000910"/>
                  </a:lnTo>
                  <a:lnTo>
                    <a:pt x="2543924" y="2001164"/>
                  </a:lnTo>
                  <a:lnTo>
                    <a:pt x="2551176" y="2004009"/>
                  </a:lnTo>
                  <a:close/>
                </a:path>
                <a:path w="3110229" h="2272029">
                  <a:moveTo>
                    <a:pt x="2556408" y="2004695"/>
                  </a:moveTo>
                  <a:lnTo>
                    <a:pt x="2554401" y="2002548"/>
                  </a:lnTo>
                  <a:lnTo>
                    <a:pt x="2552789" y="2003272"/>
                  </a:lnTo>
                  <a:lnTo>
                    <a:pt x="2556408" y="2004695"/>
                  </a:lnTo>
                  <a:close/>
                </a:path>
                <a:path w="3110229" h="2272029">
                  <a:moveTo>
                    <a:pt x="2760510" y="1231963"/>
                  </a:moveTo>
                  <a:lnTo>
                    <a:pt x="2749956" y="1231455"/>
                  </a:lnTo>
                  <a:lnTo>
                    <a:pt x="2720771" y="1232319"/>
                  </a:lnTo>
                  <a:lnTo>
                    <a:pt x="2691688" y="1229347"/>
                  </a:lnTo>
                  <a:lnTo>
                    <a:pt x="2662859" y="1225092"/>
                  </a:lnTo>
                  <a:lnTo>
                    <a:pt x="2634284" y="1219542"/>
                  </a:lnTo>
                  <a:lnTo>
                    <a:pt x="2622410" y="1216583"/>
                  </a:lnTo>
                  <a:lnTo>
                    <a:pt x="2600782" y="1209255"/>
                  </a:lnTo>
                  <a:lnTo>
                    <a:pt x="2590025" y="1206220"/>
                  </a:lnTo>
                  <a:lnTo>
                    <a:pt x="2579230" y="1201915"/>
                  </a:lnTo>
                  <a:lnTo>
                    <a:pt x="2543937" y="1189215"/>
                  </a:lnTo>
                  <a:lnTo>
                    <a:pt x="2530703" y="1183817"/>
                  </a:lnTo>
                  <a:lnTo>
                    <a:pt x="2527668" y="1184033"/>
                  </a:lnTo>
                  <a:lnTo>
                    <a:pt x="2526296" y="1181582"/>
                  </a:lnTo>
                  <a:lnTo>
                    <a:pt x="2524264" y="1181735"/>
                  </a:lnTo>
                  <a:lnTo>
                    <a:pt x="2521966" y="1180630"/>
                  </a:lnTo>
                  <a:lnTo>
                    <a:pt x="2520861" y="1180706"/>
                  </a:lnTo>
                  <a:lnTo>
                    <a:pt x="2519515" y="1178267"/>
                  </a:lnTo>
                  <a:lnTo>
                    <a:pt x="2514993" y="1178598"/>
                  </a:lnTo>
                  <a:lnTo>
                    <a:pt x="2513660" y="1176147"/>
                  </a:lnTo>
                  <a:lnTo>
                    <a:pt x="2511818" y="1175004"/>
                  </a:lnTo>
                  <a:lnTo>
                    <a:pt x="2509431" y="1176451"/>
                  </a:lnTo>
                  <a:lnTo>
                    <a:pt x="2508110" y="1174000"/>
                  </a:lnTo>
                  <a:lnTo>
                    <a:pt x="2507373" y="1172781"/>
                  </a:lnTo>
                  <a:lnTo>
                    <a:pt x="2511425" y="1169936"/>
                  </a:lnTo>
                  <a:lnTo>
                    <a:pt x="2515793" y="1169619"/>
                  </a:lnTo>
                  <a:lnTo>
                    <a:pt x="2550058" y="1156931"/>
                  </a:lnTo>
                  <a:lnTo>
                    <a:pt x="2566479" y="1149362"/>
                  </a:lnTo>
                  <a:lnTo>
                    <a:pt x="2582214" y="1139304"/>
                  </a:lnTo>
                  <a:lnTo>
                    <a:pt x="2584907" y="1137831"/>
                  </a:lnTo>
                  <a:lnTo>
                    <a:pt x="2587536" y="1136370"/>
                  </a:lnTo>
                  <a:lnTo>
                    <a:pt x="2592921" y="1127061"/>
                  </a:lnTo>
                  <a:lnTo>
                    <a:pt x="2593086" y="1119403"/>
                  </a:lnTo>
                  <a:lnTo>
                    <a:pt x="2598509" y="1112647"/>
                  </a:lnTo>
                  <a:lnTo>
                    <a:pt x="2598661" y="1110081"/>
                  </a:lnTo>
                  <a:lnTo>
                    <a:pt x="2595613" y="1107757"/>
                  </a:lnTo>
                  <a:lnTo>
                    <a:pt x="2593289" y="1107935"/>
                  </a:lnTo>
                  <a:lnTo>
                    <a:pt x="2589593" y="1109472"/>
                  </a:lnTo>
                  <a:lnTo>
                    <a:pt x="2587942" y="1110869"/>
                  </a:lnTo>
                  <a:lnTo>
                    <a:pt x="2586329" y="1112266"/>
                  </a:lnTo>
                  <a:lnTo>
                    <a:pt x="2569629" y="1119847"/>
                  </a:lnTo>
                  <a:lnTo>
                    <a:pt x="2534958" y="1132560"/>
                  </a:lnTo>
                  <a:lnTo>
                    <a:pt x="2516949" y="1136434"/>
                  </a:lnTo>
                  <a:lnTo>
                    <a:pt x="2513165" y="1136700"/>
                  </a:lnTo>
                  <a:lnTo>
                    <a:pt x="2511679" y="1138085"/>
                  </a:lnTo>
                  <a:lnTo>
                    <a:pt x="2505176" y="1138567"/>
                  </a:lnTo>
                  <a:lnTo>
                    <a:pt x="2504033" y="1139913"/>
                  </a:lnTo>
                  <a:lnTo>
                    <a:pt x="2501315" y="1138847"/>
                  </a:lnTo>
                  <a:lnTo>
                    <a:pt x="2498699" y="1139037"/>
                  </a:lnTo>
                  <a:lnTo>
                    <a:pt x="2496274" y="1140485"/>
                  </a:lnTo>
                  <a:lnTo>
                    <a:pt x="2469108" y="1141196"/>
                  </a:lnTo>
                  <a:lnTo>
                    <a:pt x="2451874" y="1142453"/>
                  </a:lnTo>
                  <a:lnTo>
                    <a:pt x="2451227" y="1143774"/>
                  </a:lnTo>
                  <a:lnTo>
                    <a:pt x="2449931" y="1146416"/>
                  </a:lnTo>
                  <a:lnTo>
                    <a:pt x="2448217" y="1146543"/>
                  </a:lnTo>
                  <a:lnTo>
                    <a:pt x="2447201" y="1147889"/>
                  </a:lnTo>
                  <a:lnTo>
                    <a:pt x="2443416" y="1151991"/>
                  </a:lnTo>
                  <a:lnTo>
                    <a:pt x="2441079" y="1155979"/>
                  </a:lnTo>
                  <a:lnTo>
                    <a:pt x="2439632" y="1159903"/>
                  </a:lnTo>
                  <a:lnTo>
                    <a:pt x="2435618" y="1170381"/>
                  </a:lnTo>
                  <a:lnTo>
                    <a:pt x="2449626" y="1199921"/>
                  </a:lnTo>
                  <a:lnTo>
                    <a:pt x="2454948" y="1205903"/>
                  </a:lnTo>
                  <a:lnTo>
                    <a:pt x="2459710" y="1211922"/>
                  </a:lnTo>
                  <a:lnTo>
                    <a:pt x="2464320" y="1217955"/>
                  </a:lnTo>
                  <a:lnTo>
                    <a:pt x="2476843" y="1233589"/>
                  </a:lnTo>
                  <a:lnTo>
                    <a:pt x="2490635" y="1247863"/>
                  </a:lnTo>
                  <a:lnTo>
                    <a:pt x="2506434" y="1259446"/>
                  </a:lnTo>
                  <a:lnTo>
                    <a:pt x="2524976" y="1267002"/>
                  </a:lnTo>
                  <a:lnTo>
                    <a:pt x="2529078" y="1259065"/>
                  </a:lnTo>
                  <a:lnTo>
                    <a:pt x="2529878" y="1251369"/>
                  </a:lnTo>
                  <a:lnTo>
                    <a:pt x="2527325" y="1243914"/>
                  </a:lnTo>
                  <a:lnTo>
                    <a:pt x="2521305" y="1235430"/>
                  </a:lnTo>
                  <a:lnTo>
                    <a:pt x="2518664" y="1230541"/>
                  </a:lnTo>
                  <a:lnTo>
                    <a:pt x="2514435" y="1225753"/>
                  </a:lnTo>
                  <a:lnTo>
                    <a:pt x="2509710" y="1221003"/>
                  </a:lnTo>
                  <a:lnTo>
                    <a:pt x="2504579" y="1215009"/>
                  </a:lnTo>
                  <a:lnTo>
                    <a:pt x="2499804" y="1210259"/>
                  </a:lnTo>
                  <a:lnTo>
                    <a:pt x="2495321" y="1204226"/>
                  </a:lnTo>
                  <a:lnTo>
                    <a:pt x="2491359" y="1198143"/>
                  </a:lnTo>
                  <a:lnTo>
                    <a:pt x="2490571" y="1198206"/>
                  </a:lnTo>
                  <a:lnTo>
                    <a:pt x="2490012" y="1196975"/>
                  </a:lnTo>
                  <a:lnTo>
                    <a:pt x="2493911" y="1196682"/>
                  </a:lnTo>
                  <a:lnTo>
                    <a:pt x="2495931" y="1199083"/>
                  </a:lnTo>
                  <a:lnTo>
                    <a:pt x="2512961" y="1205484"/>
                  </a:lnTo>
                  <a:lnTo>
                    <a:pt x="2530081" y="1213142"/>
                  </a:lnTo>
                  <a:lnTo>
                    <a:pt x="2547175" y="1219542"/>
                  </a:lnTo>
                  <a:lnTo>
                    <a:pt x="2564523" y="1227188"/>
                  </a:lnTo>
                  <a:lnTo>
                    <a:pt x="2614130" y="1242656"/>
                  </a:lnTo>
                  <a:lnTo>
                    <a:pt x="2760510" y="1231963"/>
                  </a:lnTo>
                  <a:close/>
                </a:path>
                <a:path w="3110229" h="2272029">
                  <a:moveTo>
                    <a:pt x="2807703" y="1228521"/>
                  </a:moveTo>
                  <a:lnTo>
                    <a:pt x="2804998" y="1227442"/>
                  </a:lnTo>
                  <a:lnTo>
                    <a:pt x="2802394" y="1227632"/>
                  </a:lnTo>
                  <a:lnTo>
                    <a:pt x="2799994" y="1229080"/>
                  </a:lnTo>
                  <a:lnTo>
                    <a:pt x="2807703" y="1228521"/>
                  </a:lnTo>
                  <a:close/>
                </a:path>
                <a:path w="3110229" h="2272029">
                  <a:moveTo>
                    <a:pt x="2812364" y="1226896"/>
                  </a:moveTo>
                  <a:lnTo>
                    <a:pt x="2809798" y="1225816"/>
                  </a:lnTo>
                  <a:lnTo>
                    <a:pt x="2808757" y="1227162"/>
                  </a:lnTo>
                  <a:lnTo>
                    <a:pt x="2812364" y="1226896"/>
                  </a:lnTo>
                  <a:close/>
                </a:path>
                <a:path w="3110229" h="2272029">
                  <a:moveTo>
                    <a:pt x="3074759" y="35699"/>
                  </a:moveTo>
                  <a:lnTo>
                    <a:pt x="3073044" y="32258"/>
                  </a:lnTo>
                  <a:lnTo>
                    <a:pt x="3074632" y="26568"/>
                  </a:lnTo>
                  <a:lnTo>
                    <a:pt x="3070352" y="23342"/>
                  </a:lnTo>
                  <a:lnTo>
                    <a:pt x="3065996" y="21704"/>
                  </a:lnTo>
                  <a:lnTo>
                    <a:pt x="3055315" y="16687"/>
                  </a:lnTo>
                  <a:lnTo>
                    <a:pt x="3045574" y="14109"/>
                  </a:lnTo>
                  <a:lnTo>
                    <a:pt x="3034715" y="10744"/>
                  </a:lnTo>
                  <a:lnTo>
                    <a:pt x="3024263" y="8661"/>
                  </a:lnTo>
                  <a:lnTo>
                    <a:pt x="3013583" y="6743"/>
                  </a:lnTo>
                  <a:lnTo>
                    <a:pt x="3013583" y="31318"/>
                  </a:lnTo>
                  <a:lnTo>
                    <a:pt x="3011436" y="31254"/>
                  </a:lnTo>
                  <a:lnTo>
                    <a:pt x="3012275" y="30670"/>
                  </a:lnTo>
                  <a:lnTo>
                    <a:pt x="3013583" y="31318"/>
                  </a:lnTo>
                  <a:lnTo>
                    <a:pt x="3013583" y="6743"/>
                  </a:lnTo>
                  <a:lnTo>
                    <a:pt x="2985046" y="1587"/>
                  </a:lnTo>
                  <a:lnTo>
                    <a:pt x="2946793" y="0"/>
                  </a:lnTo>
                  <a:lnTo>
                    <a:pt x="2908160" y="1765"/>
                  </a:lnTo>
                  <a:lnTo>
                    <a:pt x="2869171" y="6832"/>
                  </a:lnTo>
                  <a:lnTo>
                    <a:pt x="2816517" y="19685"/>
                  </a:lnTo>
                  <a:lnTo>
                    <a:pt x="2767647" y="39179"/>
                  </a:lnTo>
                  <a:lnTo>
                    <a:pt x="2722575" y="65316"/>
                  </a:lnTo>
                  <a:lnTo>
                    <a:pt x="2680601" y="97028"/>
                  </a:lnTo>
                  <a:lnTo>
                    <a:pt x="2641041" y="133235"/>
                  </a:lnTo>
                  <a:lnTo>
                    <a:pt x="2601201" y="181914"/>
                  </a:lnTo>
                  <a:lnTo>
                    <a:pt x="2566085" y="233540"/>
                  </a:lnTo>
                  <a:lnTo>
                    <a:pt x="2557259" y="250329"/>
                  </a:lnTo>
                  <a:lnTo>
                    <a:pt x="2547848" y="265963"/>
                  </a:lnTo>
                  <a:lnTo>
                    <a:pt x="2539225" y="282613"/>
                  </a:lnTo>
                  <a:lnTo>
                    <a:pt x="2529865" y="298221"/>
                  </a:lnTo>
                  <a:lnTo>
                    <a:pt x="2529776" y="301345"/>
                  </a:lnTo>
                  <a:lnTo>
                    <a:pt x="2526550" y="303555"/>
                  </a:lnTo>
                  <a:lnTo>
                    <a:pt x="2526220" y="302247"/>
                  </a:lnTo>
                  <a:lnTo>
                    <a:pt x="2526881" y="301790"/>
                  </a:lnTo>
                  <a:lnTo>
                    <a:pt x="2526195" y="294576"/>
                  </a:lnTo>
                  <a:lnTo>
                    <a:pt x="2525941" y="287058"/>
                  </a:lnTo>
                  <a:lnTo>
                    <a:pt x="2526728" y="280377"/>
                  </a:lnTo>
                  <a:lnTo>
                    <a:pt x="2527020" y="272491"/>
                  </a:lnTo>
                  <a:lnTo>
                    <a:pt x="2527757" y="265836"/>
                  </a:lnTo>
                  <a:lnTo>
                    <a:pt x="2528100" y="259461"/>
                  </a:lnTo>
                  <a:lnTo>
                    <a:pt x="2527122" y="253974"/>
                  </a:lnTo>
                  <a:lnTo>
                    <a:pt x="2526563" y="243598"/>
                  </a:lnTo>
                  <a:lnTo>
                    <a:pt x="2523921" y="236169"/>
                  </a:lnTo>
                  <a:lnTo>
                    <a:pt x="2518511" y="230644"/>
                  </a:lnTo>
                  <a:lnTo>
                    <a:pt x="2510358" y="226974"/>
                  </a:lnTo>
                  <a:lnTo>
                    <a:pt x="2500541" y="244436"/>
                  </a:lnTo>
                  <a:lnTo>
                    <a:pt x="2495372" y="263321"/>
                  </a:lnTo>
                  <a:lnTo>
                    <a:pt x="2493454" y="283083"/>
                  </a:lnTo>
                  <a:lnTo>
                    <a:pt x="2493391" y="303110"/>
                  </a:lnTo>
                  <a:lnTo>
                    <a:pt x="2493530" y="310705"/>
                  </a:lnTo>
                  <a:lnTo>
                    <a:pt x="2493543" y="318376"/>
                  </a:lnTo>
                  <a:lnTo>
                    <a:pt x="2493099" y="326377"/>
                  </a:lnTo>
                  <a:lnTo>
                    <a:pt x="2492730" y="332778"/>
                  </a:lnTo>
                  <a:lnTo>
                    <a:pt x="2492972" y="346443"/>
                  </a:lnTo>
                  <a:lnTo>
                    <a:pt x="2493657" y="349046"/>
                  </a:lnTo>
                  <a:lnTo>
                    <a:pt x="2494699" y="352958"/>
                  </a:lnTo>
                  <a:lnTo>
                    <a:pt x="2500515" y="358203"/>
                  </a:lnTo>
                  <a:lnTo>
                    <a:pt x="2510167" y="363918"/>
                  </a:lnTo>
                  <a:lnTo>
                    <a:pt x="2513749" y="366090"/>
                  </a:lnTo>
                  <a:lnTo>
                    <a:pt x="2518067" y="367753"/>
                  </a:lnTo>
                  <a:lnTo>
                    <a:pt x="2523566" y="368617"/>
                  </a:lnTo>
                  <a:lnTo>
                    <a:pt x="2525204" y="369036"/>
                  </a:lnTo>
                  <a:lnTo>
                    <a:pt x="2526627" y="368071"/>
                  </a:lnTo>
                  <a:lnTo>
                    <a:pt x="2529281" y="369328"/>
                  </a:lnTo>
                  <a:lnTo>
                    <a:pt x="2530614" y="369963"/>
                  </a:lnTo>
                  <a:lnTo>
                    <a:pt x="2544889" y="360222"/>
                  </a:lnTo>
                  <a:lnTo>
                    <a:pt x="2566568" y="343903"/>
                  </a:lnTo>
                  <a:lnTo>
                    <a:pt x="2569400" y="343509"/>
                  </a:lnTo>
                  <a:lnTo>
                    <a:pt x="2571572" y="342023"/>
                  </a:lnTo>
                  <a:lnTo>
                    <a:pt x="2573020" y="339496"/>
                  </a:lnTo>
                  <a:lnTo>
                    <a:pt x="2574760" y="339852"/>
                  </a:lnTo>
                  <a:lnTo>
                    <a:pt x="2576499" y="340194"/>
                  </a:lnTo>
                  <a:lnTo>
                    <a:pt x="2577985" y="337654"/>
                  </a:lnTo>
                  <a:lnTo>
                    <a:pt x="2580157" y="336169"/>
                  </a:lnTo>
                  <a:lnTo>
                    <a:pt x="2582176" y="336334"/>
                  </a:lnTo>
                  <a:lnTo>
                    <a:pt x="2585313" y="334187"/>
                  </a:lnTo>
                  <a:lnTo>
                    <a:pt x="2601811" y="326009"/>
                  </a:lnTo>
                  <a:lnTo>
                    <a:pt x="2636875" y="314401"/>
                  </a:lnTo>
                  <a:lnTo>
                    <a:pt x="2654655" y="309956"/>
                  </a:lnTo>
                  <a:lnTo>
                    <a:pt x="2656789" y="310032"/>
                  </a:lnTo>
                  <a:lnTo>
                    <a:pt x="2658961" y="310095"/>
                  </a:lnTo>
                  <a:lnTo>
                    <a:pt x="2662809" y="309003"/>
                  </a:lnTo>
                  <a:lnTo>
                    <a:pt x="2664726" y="307695"/>
                  </a:lnTo>
                  <a:lnTo>
                    <a:pt x="2665679" y="303974"/>
                  </a:lnTo>
                  <a:lnTo>
                    <a:pt x="2663952" y="302069"/>
                  </a:lnTo>
                  <a:lnTo>
                    <a:pt x="2655506" y="300151"/>
                  </a:lnTo>
                  <a:lnTo>
                    <a:pt x="2650617" y="294259"/>
                  </a:lnTo>
                  <a:lnTo>
                    <a:pt x="2640609" y="290322"/>
                  </a:lnTo>
                  <a:lnTo>
                    <a:pt x="2637637" y="290817"/>
                  </a:lnTo>
                  <a:lnTo>
                    <a:pt x="2634615" y="291338"/>
                  </a:lnTo>
                  <a:lnTo>
                    <a:pt x="2616035" y="293255"/>
                  </a:lnTo>
                  <a:lnTo>
                    <a:pt x="2598470" y="297535"/>
                  </a:lnTo>
                  <a:lnTo>
                    <a:pt x="2563761" y="308927"/>
                  </a:lnTo>
                  <a:lnTo>
                    <a:pt x="2560129" y="311391"/>
                  </a:lnTo>
                  <a:lnTo>
                    <a:pt x="2555202" y="311683"/>
                  </a:lnTo>
                  <a:lnTo>
                    <a:pt x="2555011" y="310273"/>
                  </a:lnTo>
                  <a:lnTo>
                    <a:pt x="2554528" y="307530"/>
                  </a:lnTo>
                  <a:lnTo>
                    <a:pt x="2557284" y="307187"/>
                  </a:lnTo>
                  <a:lnTo>
                    <a:pt x="2558021" y="305142"/>
                  </a:lnTo>
                  <a:lnTo>
                    <a:pt x="2557538" y="302399"/>
                  </a:lnTo>
                  <a:lnTo>
                    <a:pt x="2561285" y="299847"/>
                  </a:lnTo>
                  <a:lnTo>
                    <a:pt x="2560815" y="297091"/>
                  </a:lnTo>
                  <a:lnTo>
                    <a:pt x="2561742" y="296468"/>
                  </a:lnTo>
                  <a:lnTo>
                    <a:pt x="2562847" y="294170"/>
                  </a:lnTo>
                  <a:lnTo>
                    <a:pt x="2564523" y="293027"/>
                  </a:lnTo>
                  <a:lnTo>
                    <a:pt x="2564079" y="290258"/>
                  </a:lnTo>
                  <a:lnTo>
                    <a:pt x="2566593" y="288544"/>
                  </a:lnTo>
                  <a:lnTo>
                    <a:pt x="2573591" y="276072"/>
                  </a:lnTo>
                  <a:lnTo>
                    <a:pt x="2593314" y="244182"/>
                  </a:lnTo>
                  <a:lnTo>
                    <a:pt x="2599093" y="234086"/>
                  </a:lnTo>
                  <a:lnTo>
                    <a:pt x="2605621" y="225018"/>
                  </a:lnTo>
                  <a:lnTo>
                    <a:pt x="2617990" y="205828"/>
                  </a:lnTo>
                  <a:lnTo>
                    <a:pt x="2625445" y="196126"/>
                  </a:lnTo>
                  <a:lnTo>
                    <a:pt x="2644368" y="174002"/>
                  </a:lnTo>
                  <a:lnTo>
                    <a:pt x="2664282" y="152730"/>
                  </a:lnTo>
                  <a:lnTo>
                    <a:pt x="2685211" y="132308"/>
                  </a:lnTo>
                  <a:lnTo>
                    <a:pt x="2708592" y="114820"/>
                  </a:lnTo>
                  <a:lnTo>
                    <a:pt x="2716542" y="107861"/>
                  </a:lnTo>
                  <a:lnTo>
                    <a:pt x="2742527" y="90131"/>
                  </a:lnTo>
                  <a:lnTo>
                    <a:pt x="2745435" y="89687"/>
                  </a:lnTo>
                  <a:lnTo>
                    <a:pt x="2746972" y="87109"/>
                  </a:lnTo>
                  <a:lnTo>
                    <a:pt x="2749245" y="85547"/>
                  </a:lnTo>
                  <a:lnTo>
                    <a:pt x="2752039" y="85191"/>
                  </a:lnTo>
                  <a:lnTo>
                    <a:pt x="2754185" y="83731"/>
                  </a:lnTo>
                  <a:lnTo>
                    <a:pt x="2755633" y="81191"/>
                  </a:lnTo>
                  <a:lnTo>
                    <a:pt x="2757297" y="81597"/>
                  </a:lnTo>
                  <a:lnTo>
                    <a:pt x="2758948" y="82003"/>
                  </a:lnTo>
                  <a:lnTo>
                    <a:pt x="2760281" y="79565"/>
                  </a:lnTo>
                  <a:lnTo>
                    <a:pt x="2762313" y="78181"/>
                  </a:lnTo>
                  <a:lnTo>
                    <a:pt x="2764193" y="78435"/>
                  </a:lnTo>
                  <a:lnTo>
                    <a:pt x="2765488" y="77558"/>
                  </a:lnTo>
                  <a:lnTo>
                    <a:pt x="2766085" y="75603"/>
                  </a:lnTo>
                  <a:lnTo>
                    <a:pt x="2767266" y="76339"/>
                  </a:lnTo>
                  <a:lnTo>
                    <a:pt x="2767723" y="76034"/>
                  </a:lnTo>
                  <a:lnTo>
                    <a:pt x="2767469" y="74663"/>
                  </a:lnTo>
                  <a:lnTo>
                    <a:pt x="2769501" y="74815"/>
                  </a:lnTo>
                  <a:lnTo>
                    <a:pt x="2772587" y="72707"/>
                  </a:lnTo>
                  <a:lnTo>
                    <a:pt x="2778798" y="70002"/>
                  </a:lnTo>
                  <a:lnTo>
                    <a:pt x="2784322" y="66243"/>
                  </a:lnTo>
                  <a:lnTo>
                    <a:pt x="2796654" y="60909"/>
                  </a:lnTo>
                  <a:lnTo>
                    <a:pt x="2797289" y="60477"/>
                  </a:lnTo>
                  <a:lnTo>
                    <a:pt x="2798686" y="57988"/>
                  </a:lnTo>
                  <a:lnTo>
                    <a:pt x="2793669" y="59867"/>
                  </a:lnTo>
                  <a:lnTo>
                    <a:pt x="2792844" y="58889"/>
                  </a:lnTo>
                  <a:lnTo>
                    <a:pt x="2833954" y="41617"/>
                  </a:lnTo>
                  <a:lnTo>
                    <a:pt x="2875318" y="31851"/>
                  </a:lnTo>
                  <a:lnTo>
                    <a:pt x="2927235" y="25641"/>
                  </a:lnTo>
                  <a:lnTo>
                    <a:pt x="2929979" y="25311"/>
                  </a:lnTo>
                  <a:lnTo>
                    <a:pt x="2930118" y="25222"/>
                  </a:lnTo>
                  <a:lnTo>
                    <a:pt x="2931236" y="25984"/>
                  </a:lnTo>
                  <a:lnTo>
                    <a:pt x="2932595" y="25069"/>
                  </a:lnTo>
                  <a:lnTo>
                    <a:pt x="2933674" y="25857"/>
                  </a:lnTo>
                  <a:lnTo>
                    <a:pt x="2935173" y="24841"/>
                  </a:lnTo>
                  <a:lnTo>
                    <a:pt x="2936240" y="25654"/>
                  </a:lnTo>
                  <a:lnTo>
                    <a:pt x="2937751" y="24625"/>
                  </a:lnTo>
                  <a:lnTo>
                    <a:pt x="2938792" y="25450"/>
                  </a:lnTo>
                  <a:lnTo>
                    <a:pt x="2940329" y="24396"/>
                  </a:lnTo>
                  <a:lnTo>
                    <a:pt x="2941370" y="25222"/>
                  </a:lnTo>
                  <a:lnTo>
                    <a:pt x="2942894" y="24193"/>
                  </a:lnTo>
                  <a:lnTo>
                    <a:pt x="2943910" y="25031"/>
                  </a:lnTo>
                  <a:lnTo>
                    <a:pt x="2945244" y="25654"/>
                  </a:lnTo>
                  <a:lnTo>
                    <a:pt x="2946450" y="24841"/>
                  </a:lnTo>
                  <a:lnTo>
                    <a:pt x="2947784" y="25463"/>
                  </a:lnTo>
                  <a:lnTo>
                    <a:pt x="2949092" y="24574"/>
                  </a:lnTo>
                  <a:lnTo>
                    <a:pt x="2949994" y="24574"/>
                  </a:lnTo>
                  <a:lnTo>
                    <a:pt x="2950387" y="24282"/>
                  </a:lnTo>
                  <a:lnTo>
                    <a:pt x="2951238" y="24638"/>
                  </a:lnTo>
                  <a:lnTo>
                    <a:pt x="2952242" y="25501"/>
                  </a:lnTo>
                  <a:lnTo>
                    <a:pt x="2953778" y="24447"/>
                  </a:lnTo>
                  <a:lnTo>
                    <a:pt x="2954782" y="25298"/>
                  </a:lnTo>
                  <a:lnTo>
                    <a:pt x="2956318" y="24257"/>
                  </a:lnTo>
                  <a:lnTo>
                    <a:pt x="2957296" y="25120"/>
                  </a:lnTo>
                  <a:lnTo>
                    <a:pt x="2958833" y="24079"/>
                  </a:lnTo>
                  <a:lnTo>
                    <a:pt x="2959824" y="24942"/>
                  </a:lnTo>
                  <a:lnTo>
                    <a:pt x="2961132" y="25590"/>
                  </a:lnTo>
                  <a:lnTo>
                    <a:pt x="2962338" y="24765"/>
                  </a:lnTo>
                  <a:lnTo>
                    <a:pt x="2963646" y="25412"/>
                  </a:lnTo>
                  <a:lnTo>
                    <a:pt x="2964548" y="24790"/>
                  </a:lnTo>
                  <a:lnTo>
                    <a:pt x="2988843" y="26670"/>
                  </a:lnTo>
                  <a:lnTo>
                    <a:pt x="2992971" y="25387"/>
                  </a:lnTo>
                  <a:lnTo>
                    <a:pt x="2997479" y="26924"/>
                  </a:lnTo>
                  <a:lnTo>
                    <a:pt x="3001556" y="27228"/>
                  </a:lnTo>
                  <a:lnTo>
                    <a:pt x="3002165" y="28346"/>
                  </a:lnTo>
                  <a:lnTo>
                    <a:pt x="3001975" y="28473"/>
                  </a:lnTo>
                  <a:lnTo>
                    <a:pt x="3002127" y="29908"/>
                  </a:lnTo>
                  <a:lnTo>
                    <a:pt x="3001060" y="30632"/>
                  </a:lnTo>
                  <a:lnTo>
                    <a:pt x="3004286" y="31508"/>
                  </a:lnTo>
                  <a:lnTo>
                    <a:pt x="3007385" y="32473"/>
                  </a:lnTo>
                  <a:lnTo>
                    <a:pt x="3010700" y="31750"/>
                  </a:lnTo>
                  <a:lnTo>
                    <a:pt x="3011868" y="32486"/>
                  </a:lnTo>
                  <a:lnTo>
                    <a:pt x="3013341" y="31483"/>
                  </a:lnTo>
                  <a:lnTo>
                    <a:pt x="3014294" y="32359"/>
                  </a:lnTo>
                  <a:lnTo>
                    <a:pt x="3015856" y="32842"/>
                  </a:lnTo>
                  <a:lnTo>
                    <a:pt x="3017799" y="33045"/>
                  </a:lnTo>
                  <a:lnTo>
                    <a:pt x="3017939" y="32956"/>
                  </a:lnTo>
                  <a:lnTo>
                    <a:pt x="3019107" y="33693"/>
                  </a:lnTo>
                  <a:lnTo>
                    <a:pt x="3020034" y="33070"/>
                  </a:lnTo>
                  <a:lnTo>
                    <a:pt x="3021114" y="33858"/>
                  </a:lnTo>
                  <a:lnTo>
                    <a:pt x="3022574" y="32867"/>
                  </a:lnTo>
                  <a:lnTo>
                    <a:pt x="3023412" y="33832"/>
                  </a:lnTo>
                  <a:lnTo>
                    <a:pt x="3024086" y="33375"/>
                  </a:lnTo>
                  <a:lnTo>
                    <a:pt x="3027642" y="35560"/>
                  </a:lnTo>
                  <a:lnTo>
                    <a:pt x="3030156" y="35382"/>
                  </a:lnTo>
                  <a:lnTo>
                    <a:pt x="3033839" y="35941"/>
                  </a:lnTo>
                  <a:lnTo>
                    <a:pt x="3035643" y="36245"/>
                  </a:lnTo>
                  <a:lnTo>
                    <a:pt x="3038119" y="37642"/>
                  </a:lnTo>
                  <a:lnTo>
                    <a:pt x="3039910" y="36423"/>
                  </a:lnTo>
                  <a:lnTo>
                    <a:pt x="3041662" y="38290"/>
                  </a:lnTo>
                  <a:lnTo>
                    <a:pt x="3042666" y="37617"/>
                  </a:lnTo>
                  <a:lnTo>
                    <a:pt x="3044304" y="38036"/>
                  </a:lnTo>
                  <a:lnTo>
                    <a:pt x="3050514" y="39941"/>
                  </a:lnTo>
                  <a:lnTo>
                    <a:pt x="3056839" y="41783"/>
                  </a:lnTo>
                  <a:lnTo>
                    <a:pt x="3060941" y="43586"/>
                  </a:lnTo>
                  <a:lnTo>
                    <a:pt x="3063684" y="44792"/>
                  </a:lnTo>
                  <a:lnTo>
                    <a:pt x="3066504" y="45948"/>
                  </a:lnTo>
                  <a:lnTo>
                    <a:pt x="3069336" y="47091"/>
                  </a:lnTo>
                  <a:lnTo>
                    <a:pt x="3069679" y="43776"/>
                  </a:lnTo>
                  <a:lnTo>
                    <a:pt x="3073387" y="42786"/>
                  </a:lnTo>
                  <a:lnTo>
                    <a:pt x="3071685" y="39331"/>
                  </a:lnTo>
                  <a:lnTo>
                    <a:pt x="3071977" y="39141"/>
                  </a:lnTo>
                  <a:lnTo>
                    <a:pt x="3071304" y="38061"/>
                  </a:lnTo>
                  <a:lnTo>
                    <a:pt x="3071114" y="38188"/>
                  </a:lnTo>
                  <a:lnTo>
                    <a:pt x="3071507" y="36385"/>
                  </a:lnTo>
                  <a:lnTo>
                    <a:pt x="3074759" y="35699"/>
                  </a:lnTo>
                  <a:close/>
                </a:path>
                <a:path w="3110229" h="2272029">
                  <a:moveTo>
                    <a:pt x="3089491" y="1079309"/>
                  </a:moveTo>
                  <a:lnTo>
                    <a:pt x="3088843" y="1070444"/>
                  </a:lnTo>
                  <a:lnTo>
                    <a:pt x="3086646" y="1069340"/>
                  </a:lnTo>
                  <a:lnTo>
                    <a:pt x="3085846" y="1065568"/>
                  </a:lnTo>
                  <a:lnTo>
                    <a:pt x="3082874" y="1067066"/>
                  </a:lnTo>
                  <a:lnTo>
                    <a:pt x="3081439" y="1065898"/>
                  </a:lnTo>
                  <a:lnTo>
                    <a:pt x="3081667" y="1065872"/>
                  </a:lnTo>
                  <a:lnTo>
                    <a:pt x="3081528" y="1064615"/>
                  </a:lnTo>
                  <a:lnTo>
                    <a:pt x="3081172" y="1064641"/>
                  </a:lnTo>
                  <a:lnTo>
                    <a:pt x="3080359" y="1060881"/>
                  </a:lnTo>
                  <a:lnTo>
                    <a:pt x="3076841" y="1062405"/>
                  </a:lnTo>
                  <a:lnTo>
                    <a:pt x="3074505" y="1060030"/>
                  </a:lnTo>
                  <a:lnTo>
                    <a:pt x="3073006" y="1062685"/>
                  </a:lnTo>
                  <a:lnTo>
                    <a:pt x="3071507" y="1065352"/>
                  </a:lnTo>
                  <a:lnTo>
                    <a:pt x="3070123" y="1067993"/>
                  </a:lnTo>
                  <a:lnTo>
                    <a:pt x="3068028" y="1071968"/>
                  </a:lnTo>
                  <a:lnTo>
                    <a:pt x="3064218" y="1077341"/>
                  </a:lnTo>
                  <a:lnTo>
                    <a:pt x="3060547" y="1082700"/>
                  </a:lnTo>
                  <a:lnTo>
                    <a:pt x="3059531" y="1084046"/>
                  </a:lnTo>
                  <a:lnTo>
                    <a:pt x="3058312" y="1084135"/>
                  </a:lnTo>
                  <a:lnTo>
                    <a:pt x="3058109" y="1086700"/>
                  </a:lnTo>
                  <a:lnTo>
                    <a:pt x="3055963" y="1086853"/>
                  </a:lnTo>
                  <a:lnTo>
                    <a:pt x="3054883" y="1089482"/>
                  </a:lnTo>
                  <a:lnTo>
                    <a:pt x="3053664" y="1090841"/>
                  </a:lnTo>
                  <a:lnTo>
                    <a:pt x="3051124" y="1093571"/>
                  </a:lnTo>
                  <a:lnTo>
                    <a:pt x="3049041" y="1095006"/>
                  </a:lnTo>
                  <a:lnTo>
                    <a:pt x="3047619" y="1098931"/>
                  </a:lnTo>
                  <a:lnTo>
                    <a:pt x="3046806" y="1098981"/>
                  </a:lnTo>
                  <a:lnTo>
                    <a:pt x="3046742" y="1100264"/>
                  </a:lnTo>
                  <a:lnTo>
                    <a:pt x="3044990" y="1100391"/>
                  </a:lnTo>
                  <a:lnTo>
                    <a:pt x="3044634" y="1101686"/>
                  </a:lnTo>
                  <a:lnTo>
                    <a:pt x="3043529" y="1101775"/>
                  </a:lnTo>
                  <a:lnTo>
                    <a:pt x="3043072" y="1103083"/>
                  </a:lnTo>
                  <a:lnTo>
                    <a:pt x="3042894" y="1103096"/>
                  </a:lnTo>
                  <a:lnTo>
                    <a:pt x="3041510" y="1104468"/>
                  </a:lnTo>
                  <a:lnTo>
                    <a:pt x="3040684" y="1105674"/>
                  </a:lnTo>
                  <a:lnTo>
                    <a:pt x="3040684" y="1107071"/>
                  </a:lnTo>
                  <a:lnTo>
                    <a:pt x="3040062" y="1108392"/>
                  </a:lnTo>
                  <a:lnTo>
                    <a:pt x="3039046" y="1108468"/>
                  </a:lnTo>
                  <a:lnTo>
                    <a:pt x="3040684" y="1107071"/>
                  </a:lnTo>
                  <a:lnTo>
                    <a:pt x="3040684" y="1105674"/>
                  </a:lnTo>
                  <a:lnTo>
                    <a:pt x="3040583" y="1105814"/>
                  </a:lnTo>
                  <a:lnTo>
                    <a:pt x="3040380" y="1107097"/>
                  </a:lnTo>
                  <a:lnTo>
                    <a:pt x="3038602" y="1107224"/>
                  </a:lnTo>
                  <a:lnTo>
                    <a:pt x="3038157" y="1108532"/>
                  </a:lnTo>
                  <a:lnTo>
                    <a:pt x="3035109" y="1110030"/>
                  </a:lnTo>
                  <a:lnTo>
                    <a:pt x="3033293" y="1112710"/>
                  </a:lnTo>
                  <a:lnTo>
                    <a:pt x="3031299" y="1115402"/>
                  </a:lnTo>
                  <a:lnTo>
                    <a:pt x="3032582" y="1115301"/>
                  </a:lnTo>
                  <a:lnTo>
                    <a:pt x="3033369" y="1116520"/>
                  </a:lnTo>
                  <a:lnTo>
                    <a:pt x="3033585" y="1116507"/>
                  </a:lnTo>
                  <a:lnTo>
                    <a:pt x="3033801" y="1117765"/>
                  </a:lnTo>
                  <a:lnTo>
                    <a:pt x="3030804" y="1120533"/>
                  </a:lnTo>
                  <a:lnTo>
                    <a:pt x="3028238" y="1124534"/>
                  </a:lnTo>
                  <a:lnTo>
                    <a:pt x="3024200" y="1126109"/>
                  </a:lnTo>
                  <a:lnTo>
                    <a:pt x="3006344" y="1142695"/>
                  </a:lnTo>
                  <a:lnTo>
                    <a:pt x="3005264" y="1142771"/>
                  </a:lnTo>
                  <a:lnTo>
                    <a:pt x="3004629" y="1144092"/>
                  </a:lnTo>
                  <a:lnTo>
                    <a:pt x="3003181" y="1144193"/>
                  </a:lnTo>
                  <a:lnTo>
                    <a:pt x="3002546" y="1145514"/>
                  </a:lnTo>
                  <a:lnTo>
                    <a:pt x="3002318" y="1146810"/>
                  </a:lnTo>
                  <a:lnTo>
                    <a:pt x="3000464" y="1146937"/>
                  </a:lnTo>
                  <a:lnTo>
                    <a:pt x="3000235" y="1148232"/>
                  </a:lnTo>
                  <a:lnTo>
                    <a:pt x="2998381" y="1148372"/>
                  </a:lnTo>
                  <a:lnTo>
                    <a:pt x="2998127" y="1149654"/>
                  </a:lnTo>
                  <a:lnTo>
                    <a:pt x="2996273" y="1149794"/>
                  </a:lnTo>
                  <a:lnTo>
                    <a:pt x="2996019" y="1151089"/>
                  </a:lnTo>
                  <a:lnTo>
                    <a:pt x="2995574" y="1151915"/>
                  </a:lnTo>
                  <a:lnTo>
                    <a:pt x="2995091" y="1151915"/>
                  </a:lnTo>
                  <a:lnTo>
                    <a:pt x="2994406" y="1152436"/>
                  </a:lnTo>
                  <a:lnTo>
                    <a:pt x="2992805" y="1152601"/>
                  </a:lnTo>
                  <a:lnTo>
                    <a:pt x="2992158" y="1153922"/>
                  </a:lnTo>
                  <a:lnTo>
                    <a:pt x="2990697" y="1154023"/>
                  </a:lnTo>
                  <a:lnTo>
                    <a:pt x="2990050" y="1155344"/>
                  </a:lnTo>
                  <a:lnTo>
                    <a:pt x="2989770" y="1156639"/>
                  </a:lnTo>
                  <a:lnTo>
                    <a:pt x="2987941" y="1156766"/>
                  </a:lnTo>
                  <a:lnTo>
                    <a:pt x="2987637" y="1158062"/>
                  </a:lnTo>
                  <a:lnTo>
                    <a:pt x="2985782" y="1158201"/>
                  </a:lnTo>
                  <a:lnTo>
                    <a:pt x="2985478" y="1159497"/>
                  </a:lnTo>
                  <a:lnTo>
                    <a:pt x="2983649" y="1159637"/>
                  </a:lnTo>
                  <a:lnTo>
                    <a:pt x="2983319" y="1160932"/>
                  </a:lnTo>
                  <a:lnTo>
                    <a:pt x="2981515" y="1161059"/>
                  </a:lnTo>
                  <a:lnTo>
                    <a:pt x="2981160" y="1162354"/>
                  </a:lnTo>
                  <a:lnTo>
                    <a:pt x="2979534" y="1162481"/>
                  </a:lnTo>
                  <a:lnTo>
                    <a:pt x="2979229" y="1163777"/>
                  </a:lnTo>
                  <a:lnTo>
                    <a:pt x="2978962" y="1163789"/>
                  </a:lnTo>
                  <a:lnTo>
                    <a:pt x="2976613" y="1165237"/>
                  </a:lnTo>
                  <a:lnTo>
                    <a:pt x="2932099" y="1192682"/>
                  </a:lnTo>
                  <a:lnTo>
                    <a:pt x="2893644" y="1210779"/>
                  </a:lnTo>
                  <a:lnTo>
                    <a:pt x="2853626" y="1223886"/>
                  </a:lnTo>
                  <a:lnTo>
                    <a:pt x="2848419" y="1224267"/>
                  </a:lnTo>
                  <a:lnTo>
                    <a:pt x="2851874" y="1224013"/>
                  </a:lnTo>
                  <a:lnTo>
                    <a:pt x="2850718" y="1222832"/>
                  </a:lnTo>
                  <a:lnTo>
                    <a:pt x="2850743" y="1221549"/>
                  </a:lnTo>
                  <a:lnTo>
                    <a:pt x="2855849" y="1219898"/>
                  </a:lnTo>
                  <a:lnTo>
                    <a:pt x="2853207" y="1218819"/>
                  </a:lnTo>
                  <a:lnTo>
                    <a:pt x="2852445" y="1218882"/>
                  </a:lnTo>
                  <a:lnTo>
                    <a:pt x="2839466" y="1222375"/>
                  </a:lnTo>
                  <a:lnTo>
                    <a:pt x="2832798" y="1222857"/>
                  </a:lnTo>
                  <a:lnTo>
                    <a:pt x="2826258" y="1224610"/>
                  </a:lnTo>
                  <a:lnTo>
                    <a:pt x="2822524" y="1224889"/>
                  </a:lnTo>
                  <a:lnTo>
                    <a:pt x="2821038" y="1226273"/>
                  </a:lnTo>
                  <a:lnTo>
                    <a:pt x="2820378" y="1225042"/>
                  </a:lnTo>
                  <a:lnTo>
                    <a:pt x="2819831" y="1225080"/>
                  </a:lnTo>
                  <a:lnTo>
                    <a:pt x="2819387" y="1226388"/>
                  </a:lnTo>
                  <a:lnTo>
                    <a:pt x="2817685" y="1225245"/>
                  </a:lnTo>
                  <a:lnTo>
                    <a:pt x="2816123" y="1225359"/>
                  </a:lnTo>
                  <a:lnTo>
                    <a:pt x="2814815" y="1226718"/>
                  </a:lnTo>
                  <a:lnTo>
                    <a:pt x="2817444" y="1226540"/>
                  </a:lnTo>
                  <a:lnTo>
                    <a:pt x="2808757" y="1227162"/>
                  </a:lnTo>
                  <a:lnTo>
                    <a:pt x="2807703" y="1228521"/>
                  </a:lnTo>
                  <a:lnTo>
                    <a:pt x="2792577" y="1229626"/>
                  </a:lnTo>
                  <a:lnTo>
                    <a:pt x="2797251" y="1229283"/>
                  </a:lnTo>
                  <a:lnTo>
                    <a:pt x="2794431" y="1228217"/>
                  </a:lnTo>
                  <a:lnTo>
                    <a:pt x="2791879" y="1229677"/>
                  </a:lnTo>
                  <a:lnTo>
                    <a:pt x="2614130" y="1242656"/>
                  </a:lnTo>
                  <a:lnTo>
                    <a:pt x="2624137" y="1245743"/>
                  </a:lnTo>
                  <a:lnTo>
                    <a:pt x="2654617" y="1253705"/>
                  </a:lnTo>
                  <a:lnTo>
                    <a:pt x="2685618" y="1259090"/>
                  </a:lnTo>
                  <a:lnTo>
                    <a:pt x="2739110" y="1262811"/>
                  </a:lnTo>
                  <a:lnTo>
                    <a:pt x="2791701" y="1261516"/>
                  </a:lnTo>
                  <a:lnTo>
                    <a:pt x="2843250" y="1253934"/>
                  </a:lnTo>
                  <a:lnTo>
                    <a:pt x="2893644" y="1238796"/>
                  </a:lnTo>
                  <a:lnTo>
                    <a:pt x="2942856" y="1216088"/>
                  </a:lnTo>
                  <a:lnTo>
                    <a:pt x="2976524" y="1195806"/>
                  </a:lnTo>
                  <a:lnTo>
                    <a:pt x="3007880" y="1173137"/>
                  </a:lnTo>
                  <a:lnTo>
                    <a:pt x="3036836" y="1148105"/>
                  </a:lnTo>
                  <a:lnTo>
                    <a:pt x="3063138" y="1118171"/>
                  </a:lnTo>
                  <a:lnTo>
                    <a:pt x="3076435" y="1100645"/>
                  </a:lnTo>
                  <a:lnTo>
                    <a:pt x="3082455" y="1092568"/>
                  </a:lnTo>
                  <a:lnTo>
                    <a:pt x="3087687" y="1081989"/>
                  </a:lnTo>
                  <a:lnTo>
                    <a:pt x="3089491" y="1079309"/>
                  </a:lnTo>
                  <a:close/>
                </a:path>
                <a:path w="3110229" h="2272029">
                  <a:moveTo>
                    <a:pt x="3110014" y="2196935"/>
                  </a:moveTo>
                  <a:lnTo>
                    <a:pt x="3107207" y="2191740"/>
                  </a:lnTo>
                  <a:lnTo>
                    <a:pt x="3108109" y="2188006"/>
                  </a:lnTo>
                  <a:lnTo>
                    <a:pt x="3104781" y="2188070"/>
                  </a:lnTo>
                  <a:lnTo>
                    <a:pt x="3103994" y="2186394"/>
                  </a:lnTo>
                  <a:lnTo>
                    <a:pt x="3104210" y="2186482"/>
                  </a:lnTo>
                  <a:lnTo>
                    <a:pt x="3104616" y="2185276"/>
                  </a:lnTo>
                  <a:lnTo>
                    <a:pt x="3104299" y="2185149"/>
                  </a:lnTo>
                  <a:lnTo>
                    <a:pt x="3105175" y="2181402"/>
                  </a:lnTo>
                  <a:lnTo>
                    <a:pt x="3101352" y="2181275"/>
                  </a:lnTo>
                  <a:lnTo>
                    <a:pt x="3100260" y="2178113"/>
                  </a:lnTo>
                  <a:lnTo>
                    <a:pt x="3097771" y="2179866"/>
                  </a:lnTo>
                  <a:lnTo>
                    <a:pt x="3095269" y="2181618"/>
                  </a:lnTo>
                  <a:lnTo>
                    <a:pt x="3092869" y="2183409"/>
                  </a:lnTo>
                  <a:lnTo>
                    <a:pt x="3089275" y="2186089"/>
                  </a:lnTo>
                  <a:lnTo>
                    <a:pt x="3083522" y="2189289"/>
                  </a:lnTo>
                  <a:lnTo>
                    <a:pt x="3077895" y="2192540"/>
                  </a:lnTo>
                  <a:lnTo>
                    <a:pt x="3076397" y="2193315"/>
                  </a:lnTo>
                  <a:lnTo>
                    <a:pt x="3075267" y="2192883"/>
                  </a:lnTo>
                  <a:lnTo>
                    <a:pt x="3073971" y="2195093"/>
                  </a:lnTo>
                  <a:lnTo>
                    <a:pt x="3071965" y="2194306"/>
                  </a:lnTo>
                  <a:lnTo>
                    <a:pt x="3069856" y="2196211"/>
                  </a:lnTo>
                  <a:lnTo>
                    <a:pt x="3068167" y="2196922"/>
                  </a:lnTo>
                  <a:lnTo>
                    <a:pt x="3064700" y="2198293"/>
                  </a:lnTo>
                  <a:lnTo>
                    <a:pt x="3062211" y="2198674"/>
                  </a:lnTo>
                  <a:lnTo>
                    <a:pt x="3059226" y="2201595"/>
                  </a:lnTo>
                  <a:lnTo>
                    <a:pt x="3058464" y="2201303"/>
                  </a:lnTo>
                  <a:lnTo>
                    <a:pt x="3057868" y="2202434"/>
                  </a:lnTo>
                  <a:lnTo>
                    <a:pt x="3056229" y="2201786"/>
                  </a:lnTo>
                  <a:lnTo>
                    <a:pt x="3055353" y="2202815"/>
                  </a:lnTo>
                  <a:lnTo>
                    <a:pt x="3054312" y="2202408"/>
                  </a:lnTo>
                  <a:lnTo>
                    <a:pt x="3053334" y="2203386"/>
                  </a:lnTo>
                  <a:lnTo>
                    <a:pt x="3053181" y="2203323"/>
                  </a:lnTo>
                  <a:lnTo>
                    <a:pt x="3051327" y="2203958"/>
                  </a:lnTo>
                  <a:lnTo>
                    <a:pt x="3049917" y="2204770"/>
                  </a:lnTo>
                  <a:lnTo>
                    <a:pt x="3049460" y="2205444"/>
                  </a:lnTo>
                  <a:lnTo>
                    <a:pt x="3049460" y="2205952"/>
                  </a:lnTo>
                  <a:lnTo>
                    <a:pt x="3048317" y="2206879"/>
                  </a:lnTo>
                  <a:lnTo>
                    <a:pt x="3047377" y="2206510"/>
                  </a:lnTo>
                  <a:lnTo>
                    <a:pt x="3049460" y="2205952"/>
                  </a:lnTo>
                  <a:lnTo>
                    <a:pt x="3049460" y="2205444"/>
                  </a:lnTo>
                  <a:lnTo>
                    <a:pt x="3049181" y="2205850"/>
                  </a:lnTo>
                  <a:lnTo>
                    <a:pt x="3047517" y="2205202"/>
                  </a:lnTo>
                  <a:lnTo>
                    <a:pt x="3046539" y="2206180"/>
                  </a:lnTo>
                  <a:lnTo>
                    <a:pt x="3043148" y="2206218"/>
                  </a:lnTo>
                  <a:lnTo>
                    <a:pt x="3040354" y="2207844"/>
                  </a:lnTo>
                  <a:lnTo>
                    <a:pt x="3037395" y="2209419"/>
                  </a:lnTo>
                  <a:lnTo>
                    <a:pt x="3038602" y="2209889"/>
                  </a:lnTo>
                  <a:lnTo>
                    <a:pt x="3038779" y="2211324"/>
                  </a:lnTo>
                  <a:lnTo>
                    <a:pt x="3038983" y="2211413"/>
                  </a:lnTo>
                  <a:lnTo>
                    <a:pt x="3038640" y="2212632"/>
                  </a:lnTo>
                  <a:lnTo>
                    <a:pt x="3034741" y="2213838"/>
                  </a:lnTo>
                  <a:lnTo>
                    <a:pt x="3030690" y="2216340"/>
                  </a:lnTo>
                  <a:lnTo>
                    <a:pt x="3026372" y="2216010"/>
                  </a:lnTo>
                  <a:lnTo>
                    <a:pt x="3003118" y="2223274"/>
                  </a:lnTo>
                  <a:lnTo>
                    <a:pt x="3002102" y="2222868"/>
                  </a:lnTo>
                  <a:lnTo>
                    <a:pt x="3000959" y="2223795"/>
                  </a:lnTo>
                  <a:lnTo>
                    <a:pt x="2999600" y="2223262"/>
                  </a:lnTo>
                  <a:lnTo>
                    <a:pt x="2998470" y="2224176"/>
                  </a:lnTo>
                  <a:lnTo>
                    <a:pt x="2997708" y="2225243"/>
                  </a:lnTo>
                  <a:lnTo>
                    <a:pt x="2995980" y="2224570"/>
                  </a:lnTo>
                  <a:lnTo>
                    <a:pt x="2995218" y="2225637"/>
                  </a:lnTo>
                  <a:lnTo>
                    <a:pt x="2993479" y="2224951"/>
                  </a:lnTo>
                  <a:lnTo>
                    <a:pt x="2992691" y="2226018"/>
                  </a:lnTo>
                  <a:lnTo>
                    <a:pt x="2990964" y="2225332"/>
                  </a:lnTo>
                  <a:lnTo>
                    <a:pt x="2990177" y="2226386"/>
                  </a:lnTo>
                  <a:lnTo>
                    <a:pt x="2989415" y="2226945"/>
                  </a:lnTo>
                  <a:lnTo>
                    <a:pt x="2988983" y="2226729"/>
                  </a:lnTo>
                  <a:lnTo>
                    <a:pt x="2988132" y="2226907"/>
                  </a:lnTo>
                  <a:lnTo>
                    <a:pt x="2986621" y="2226360"/>
                  </a:lnTo>
                  <a:lnTo>
                    <a:pt x="2985465" y="2227275"/>
                  </a:lnTo>
                  <a:lnTo>
                    <a:pt x="2984106" y="2226741"/>
                  </a:lnTo>
                  <a:lnTo>
                    <a:pt x="2982950" y="2227656"/>
                  </a:lnTo>
                  <a:lnTo>
                    <a:pt x="2982137" y="2228697"/>
                  </a:lnTo>
                  <a:lnTo>
                    <a:pt x="2980436" y="2228024"/>
                  </a:lnTo>
                  <a:lnTo>
                    <a:pt x="2979597" y="2229066"/>
                  </a:lnTo>
                  <a:lnTo>
                    <a:pt x="2977870" y="2228392"/>
                  </a:lnTo>
                  <a:lnTo>
                    <a:pt x="2977032" y="2229421"/>
                  </a:lnTo>
                  <a:lnTo>
                    <a:pt x="2975330" y="2228761"/>
                  </a:lnTo>
                  <a:lnTo>
                    <a:pt x="2974467" y="2229789"/>
                  </a:lnTo>
                  <a:lnTo>
                    <a:pt x="2972790" y="2229129"/>
                  </a:lnTo>
                  <a:lnTo>
                    <a:pt x="2971914" y="2230145"/>
                  </a:lnTo>
                  <a:lnTo>
                    <a:pt x="2970390" y="2229548"/>
                  </a:lnTo>
                  <a:lnTo>
                    <a:pt x="2969552" y="2230590"/>
                  </a:lnTo>
                  <a:lnTo>
                    <a:pt x="2969298" y="2230488"/>
                  </a:lnTo>
                  <a:lnTo>
                    <a:pt x="2966567" y="2230780"/>
                  </a:lnTo>
                  <a:lnTo>
                    <a:pt x="2914561" y="2236330"/>
                  </a:lnTo>
                  <a:lnTo>
                    <a:pt x="2872067" y="2236051"/>
                  </a:lnTo>
                  <a:lnTo>
                    <a:pt x="2830309" y="2230615"/>
                  </a:lnTo>
                  <a:lnTo>
                    <a:pt x="2812123" y="2223503"/>
                  </a:lnTo>
                  <a:lnTo>
                    <a:pt x="2828671" y="2229967"/>
                  </a:lnTo>
                  <a:lnTo>
                    <a:pt x="2828137" y="2228405"/>
                  </a:lnTo>
                  <a:lnTo>
                    <a:pt x="2828721" y="2227262"/>
                  </a:lnTo>
                  <a:lnTo>
                    <a:pt x="2834030" y="2227973"/>
                  </a:lnTo>
                  <a:lnTo>
                    <a:pt x="2832112" y="2225865"/>
                  </a:lnTo>
                  <a:lnTo>
                    <a:pt x="2831401" y="2225586"/>
                  </a:lnTo>
                  <a:lnTo>
                    <a:pt x="2818180" y="2223135"/>
                  </a:lnTo>
                  <a:lnTo>
                    <a:pt x="2811970" y="2220709"/>
                  </a:lnTo>
                  <a:lnTo>
                    <a:pt x="2805303" y="2219464"/>
                  </a:lnTo>
                  <a:lnTo>
                    <a:pt x="2801823" y="2218093"/>
                  </a:lnTo>
                  <a:lnTo>
                    <a:pt x="2799880" y="2218702"/>
                  </a:lnTo>
                  <a:lnTo>
                    <a:pt x="2799816" y="2217305"/>
                  </a:lnTo>
                  <a:lnTo>
                    <a:pt x="2799308" y="2217115"/>
                  </a:lnTo>
                  <a:lnTo>
                    <a:pt x="2798330" y="2218093"/>
                  </a:lnTo>
                  <a:lnTo>
                    <a:pt x="2797302" y="2216327"/>
                  </a:lnTo>
                  <a:lnTo>
                    <a:pt x="2795841" y="2215756"/>
                  </a:lnTo>
                  <a:lnTo>
                    <a:pt x="2794063" y="2216416"/>
                  </a:lnTo>
                  <a:lnTo>
                    <a:pt x="2796933" y="2217547"/>
                  </a:lnTo>
                  <a:lnTo>
                    <a:pt x="2791777" y="2215527"/>
                  </a:lnTo>
                  <a:lnTo>
                    <a:pt x="2789936" y="2213445"/>
                  </a:lnTo>
                  <a:lnTo>
                    <a:pt x="2788412" y="2214207"/>
                  </a:lnTo>
                  <a:lnTo>
                    <a:pt x="2786888" y="2214969"/>
                  </a:lnTo>
                  <a:lnTo>
                    <a:pt x="2784906" y="2212835"/>
                  </a:lnTo>
                  <a:lnTo>
                    <a:pt x="2782481" y="2211882"/>
                  </a:lnTo>
                  <a:lnTo>
                    <a:pt x="2779687" y="2212149"/>
                  </a:lnTo>
                  <a:lnTo>
                    <a:pt x="2777121" y="2211146"/>
                  </a:lnTo>
                  <a:lnTo>
                    <a:pt x="2775039" y="2208974"/>
                  </a:lnTo>
                  <a:lnTo>
                    <a:pt x="2772118" y="2209190"/>
                  </a:lnTo>
                  <a:lnTo>
                    <a:pt x="2742819" y="2197722"/>
                  </a:lnTo>
                  <a:lnTo>
                    <a:pt x="2733522" y="2192718"/>
                  </a:lnTo>
                  <a:lnTo>
                    <a:pt x="2706827" y="2180894"/>
                  </a:lnTo>
                  <a:lnTo>
                    <a:pt x="2657691" y="2149373"/>
                  </a:lnTo>
                  <a:lnTo>
                    <a:pt x="2624874" y="2124252"/>
                  </a:lnTo>
                  <a:lnTo>
                    <a:pt x="2608529" y="2108301"/>
                  </a:lnTo>
                  <a:lnTo>
                    <a:pt x="2600134" y="2100922"/>
                  </a:lnTo>
                  <a:lnTo>
                    <a:pt x="2592247" y="2092388"/>
                  </a:lnTo>
                  <a:lnTo>
                    <a:pt x="2565895" y="2065693"/>
                  </a:lnTo>
                  <a:lnTo>
                    <a:pt x="2556294" y="2055114"/>
                  </a:lnTo>
                  <a:lnTo>
                    <a:pt x="2553449" y="2053996"/>
                  </a:lnTo>
                  <a:lnTo>
                    <a:pt x="2553271" y="2051202"/>
                  </a:lnTo>
                  <a:lnTo>
                    <a:pt x="2551379" y="2050465"/>
                  </a:lnTo>
                  <a:lnTo>
                    <a:pt x="2549791" y="2048471"/>
                  </a:lnTo>
                  <a:lnTo>
                    <a:pt x="2548750" y="2048065"/>
                  </a:lnTo>
                  <a:lnTo>
                    <a:pt x="2548585" y="2045284"/>
                  </a:lnTo>
                  <a:lnTo>
                    <a:pt x="2544368" y="2043620"/>
                  </a:lnTo>
                  <a:lnTo>
                    <a:pt x="2544229" y="2040839"/>
                  </a:lnTo>
                  <a:lnTo>
                    <a:pt x="2543048" y="2039023"/>
                  </a:lnTo>
                  <a:lnTo>
                    <a:pt x="2540279" y="2039302"/>
                  </a:lnTo>
                  <a:lnTo>
                    <a:pt x="2540139" y="2036521"/>
                  </a:lnTo>
                  <a:lnTo>
                    <a:pt x="2540012" y="2035098"/>
                  </a:lnTo>
                  <a:lnTo>
                    <a:pt x="2544876" y="2034273"/>
                  </a:lnTo>
                  <a:lnTo>
                    <a:pt x="2548966" y="2035873"/>
                  </a:lnTo>
                  <a:lnTo>
                    <a:pt x="2585351" y="2039213"/>
                  </a:lnTo>
                  <a:lnTo>
                    <a:pt x="2603423" y="2039480"/>
                  </a:lnTo>
                  <a:lnTo>
                    <a:pt x="2621965" y="2037181"/>
                  </a:lnTo>
                  <a:lnTo>
                    <a:pt x="2625039" y="2037029"/>
                  </a:lnTo>
                  <a:lnTo>
                    <a:pt x="2628036" y="2036838"/>
                  </a:lnTo>
                  <a:lnTo>
                    <a:pt x="2636913" y="2030768"/>
                  </a:lnTo>
                  <a:lnTo>
                    <a:pt x="2640355" y="2023935"/>
                  </a:lnTo>
                  <a:lnTo>
                    <a:pt x="2648166" y="2020163"/>
                  </a:lnTo>
                  <a:lnTo>
                    <a:pt x="2649410" y="2017928"/>
                  </a:lnTo>
                  <a:lnTo>
                    <a:pt x="2647670" y="2014512"/>
                  </a:lnTo>
                  <a:lnTo>
                    <a:pt x="2645499" y="2013673"/>
                  </a:lnTo>
                  <a:lnTo>
                    <a:pt x="2641498" y="2013470"/>
                  </a:lnTo>
                  <a:lnTo>
                    <a:pt x="2639403" y="2014004"/>
                  </a:lnTo>
                  <a:lnTo>
                    <a:pt x="2637345" y="2014562"/>
                  </a:lnTo>
                  <a:lnTo>
                    <a:pt x="2619019" y="2014207"/>
                  </a:lnTo>
                  <a:lnTo>
                    <a:pt x="2582240" y="2010727"/>
                  </a:lnTo>
                  <a:lnTo>
                    <a:pt x="2564333" y="2006434"/>
                  </a:lnTo>
                  <a:lnTo>
                    <a:pt x="2560802" y="2005050"/>
                  </a:lnTo>
                  <a:lnTo>
                    <a:pt x="2558859" y="2005660"/>
                  </a:lnTo>
                  <a:lnTo>
                    <a:pt x="2552789" y="2003272"/>
                  </a:lnTo>
                  <a:lnTo>
                    <a:pt x="2551176" y="2004009"/>
                  </a:lnTo>
                  <a:lnTo>
                    <a:pt x="2501862" y="1984705"/>
                  </a:lnTo>
                  <a:lnTo>
                    <a:pt x="2499550" y="1986521"/>
                  </a:lnTo>
                  <a:lnTo>
                    <a:pt x="2497963" y="1985899"/>
                  </a:lnTo>
                  <a:lnTo>
                    <a:pt x="2496464" y="1986673"/>
                  </a:lnTo>
                  <a:lnTo>
                    <a:pt x="2491282" y="1988743"/>
                  </a:lnTo>
                  <a:lnTo>
                    <a:pt x="2487447" y="1991334"/>
                  </a:lnTo>
                  <a:lnTo>
                    <a:pt x="2484450" y="1994242"/>
                  </a:lnTo>
                  <a:lnTo>
                    <a:pt x="2476309" y="2001977"/>
                  </a:lnTo>
                  <a:lnTo>
                    <a:pt x="2471813" y="2008390"/>
                  </a:lnTo>
                  <a:lnTo>
                    <a:pt x="2471686" y="2012429"/>
                  </a:lnTo>
                  <a:lnTo>
                    <a:pt x="2471597" y="2015121"/>
                  </a:lnTo>
                  <a:lnTo>
                    <a:pt x="2474404" y="2028507"/>
                  </a:lnTo>
                  <a:lnTo>
                    <a:pt x="2476195" y="2034654"/>
                  </a:lnTo>
                  <a:lnTo>
                    <a:pt x="2478417" y="2042350"/>
                  </a:lnTo>
                  <a:lnTo>
                    <a:pt x="2480119" y="2049830"/>
                  </a:lnTo>
                  <a:lnTo>
                    <a:pt x="2481681" y="2057260"/>
                  </a:lnTo>
                  <a:lnTo>
                    <a:pt x="2486215" y="2076780"/>
                  </a:lnTo>
                  <a:lnTo>
                    <a:pt x="2492502" y="2095601"/>
                  </a:lnTo>
                  <a:lnTo>
                    <a:pt x="2501760" y="2112861"/>
                  </a:lnTo>
                  <a:lnTo>
                    <a:pt x="2515222" y="2127681"/>
                  </a:lnTo>
                  <a:lnTo>
                    <a:pt x="2522359" y="2122297"/>
                  </a:lnTo>
                  <a:lnTo>
                    <a:pt x="2526398" y="2115693"/>
                  </a:lnTo>
                  <a:lnTo>
                    <a:pt x="2527312" y="2107869"/>
                  </a:lnTo>
                  <a:lnTo>
                    <a:pt x="2525534" y="2097620"/>
                  </a:lnTo>
                  <a:lnTo>
                    <a:pt x="2525268" y="2092058"/>
                  </a:lnTo>
                  <a:lnTo>
                    <a:pt x="2523515" y="2085924"/>
                  </a:lnTo>
                  <a:lnTo>
                    <a:pt x="2521305" y="2079599"/>
                  </a:lnTo>
                  <a:lnTo>
                    <a:pt x="2519261" y="2071979"/>
                  </a:lnTo>
                  <a:lnTo>
                    <a:pt x="2517000" y="2065642"/>
                  </a:lnTo>
                  <a:lnTo>
                    <a:pt x="2515565" y="2058263"/>
                  </a:lnTo>
                  <a:lnTo>
                    <a:pt x="2514612" y="2051062"/>
                  </a:lnTo>
                  <a:lnTo>
                    <a:pt x="2513876" y="2050783"/>
                  </a:lnTo>
                  <a:lnTo>
                    <a:pt x="2513901" y="2049424"/>
                  </a:lnTo>
                  <a:lnTo>
                    <a:pt x="2517546" y="2050846"/>
                  </a:lnTo>
                  <a:lnTo>
                    <a:pt x="2518333" y="2053882"/>
                  </a:lnTo>
                  <a:lnTo>
                    <a:pt x="2530932" y="2067013"/>
                  </a:lnTo>
                  <a:lnTo>
                    <a:pt x="2543060" y="2081301"/>
                  </a:lnTo>
                  <a:lnTo>
                    <a:pt x="2555722" y="2094445"/>
                  </a:lnTo>
                  <a:lnTo>
                    <a:pt x="2568079" y="2108835"/>
                  </a:lnTo>
                  <a:lnTo>
                    <a:pt x="2606154" y="2144204"/>
                  </a:lnTo>
                  <a:lnTo>
                    <a:pt x="2637917" y="2171636"/>
                  </a:lnTo>
                  <a:lnTo>
                    <a:pt x="2710205" y="2216315"/>
                  </a:lnTo>
                  <a:lnTo>
                    <a:pt x="2758198" y="2237841"/>
                  </a:lnTo>
                  <a:lnTo>
                    <a:pt x="2807970" y="2253234"/>
                  </a:lnTo>
                  <a:lnTo>
                    <a:pt x="2859976" y="2261324"/>
                  </a:lnTo>
                  <a:lnTo>
                    <a:pt x="2914167" y="2262086"/>
                  </a:lnTo>
                  <a:lnTo>
                    <a:pt x="2953296" y="2258314"/>
                  </a:lnTo>
                  <a:lnTo>
                    <a:pt x="2991358" y="2251405"/>
                  </a:lnTo>
                  <a:lnTo>
                    <a:pt x="3028277" y="2241308"/>
                  </a:lnTo>
                  <a:lnTo>
                    <a:pt x="3064929" y="2225662"/>
                  </a:lnTo>
                  <a:lnTo>
                    <a:pt x="3084487" y="2215578"/>
                  </a:lnTo>
                  <a:lnTo>
                    <a:pt x="3093402" y="2210892"/>
                  </a:lnTo>
                  <a:lnTo>
                    <a:pt x="3102686" y="2203615"/>
                  </a:lnTo>
                  <a:lnTo>
                    <a:pt x="3106572" y="2201049"/>
                  </a:lnTo>
                  <a:lnTo>
                    <a:pt x="3110014" y="2196935"/>
                  </a:lnTo>
                  <a:close/>
                </a:path>
              </a:pathLst>
            </a:custGeom>
            <a:solidFill>
              <a:srgbClr val="004A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1571" y="1309061"/>
              <a:ext cx="1713014" cy="188431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35006" y="312558"/>
              <a:ext cx="4009390" cy="334010"/>
            </a:xfrm>
            <a:custGeom>
              <a:avLst/>
              <a:gdLst/>
              <a:ahLst/>
              <a:cxnLst/>
              <a:rect l="l" t="t" r="r" b="b"/>
              <a:pathLst>
                <a:path w="4009390" h="334009">
                  <a:moveTo>
                    <a:pt x="3925821" y="333858"/>
                  </a:moveTo>
                  <a:lnTo>
                    <a:pt x="83464" y="333858"/>
                  </a:lnTo>
                  <a:lnTo>
                    <a:pt x="50976" y="327299"/>
                  </a:lnTo>
                  <a:lnTo>
                    <a:pt x="24446" y="309412"/>
                  </a:lnTo>
                  <a:lnTo>
                    <a:pt x="6559" y="282882"/>
                  </a:lnTo>
                  <a:lnTo>
                    <a:pt x="0" y="250394"/>
                  </a:lnTo>
                  <a:lnTo>
                    <a:pt x="0" y="83464"/>
                  </a:lnTo>
                  <a:lnTo>
                    <a:pt x="6559" y="50976"/>
                  </a:lnTo>
                  <a:lnTo>
                    <a:pt x="24446" y="24446"/>
                  </a:lnTo>
                  <a:lnTo>
                    <a:pt x="50976" y="6559"/>
                  </a:lnTo>
                  <a:lnTo>
                    <a:pt x="83464" y="0"/>
                  </a:lnTo>
                  <a:lnTo>
                    <a:pt x="3925821" y="0"/>
                  </a:lnTo>
                  <a:lnTo>
                    <a:pt x="3972127" y="14023"/>
                  </a:lnTo>
                  <a:lnTo>
                    <a:pt x="4002933" y="51524"/>
                  </a:lnTo>
                  <a:lnTo>
                    <a:pt x="4009286" y="83464"/>
                  </a:lnTo>
                  <a:lnTo>
                    <a:pt x="4009286" y="250394"/>
                  </a:lnTo>
                  <a:lnTo>
                    <a:pt x="3995263" y="296700"/>
                  </a:lnTo>
                  <a:lnTo>
                    <a:pt x="3957762" y="327505"/>
                  </a:lnTo>
                  <a:lnTo>
                    <a:pt x="3925821" y="333858"/>
                  </a:lnTo>
                  <a:close/>
                </a:path>
              </a:pathLst>
            </a:custGeom>
            <a:solidFill>
              <a:srgbClr val="D6E4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908730" y="317375"/>
            <a:ext cx="3862070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700" spc="-4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Hapiso</a:t>
            </a:r>
            <a:r>
              <a:rPr dirty="0" u="heavy" sz="1700" spc="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170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laundry</a:t>
            </a:r>
            <a:r>
              <a:rPr dirty="0" u="heavy" sz="1700" spc="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1700" spc="-3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pods</a:t>
            </a:r>
            <a:r>
              <a:rPr dirty="0" u="heavy" sz="1700" spc="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170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with</a:t>
            </a:r>
            <a:r>
              <a:rPr dirty="0" u="heavy" sz="1700" spc="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170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5-in-1</a:t>
            </a:r>
            <a:r>
              <a:rPr dirty="0" u="heavy" sz="1700" spc="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1700" spc="-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benefits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43353" y="948354"/>
            <a:ext cx="2007870" cy="494665"/>
          </a:xfrm>
          <a:custGeom>
            <a:avLst/>
            <a:gdLst/>
            <a:ahLst/>
            <a:cxnLst/>
            <a:rect l="l" t="t" r="r" b="b"/>
            <a:pathLst>
              <a:path w="2007870" h="494665">
                <a:moveTo>
                  <a:pt x="1942272" y="494487"/>
                </a:moveTo>
                <a:lnTo>
                  <a:pt x="65008" y="494487"/>
                </a:lnTo>
                <a:lnTo>
                  <a:pt x="39704" y="489379"/>
                </a:lnTo>
                <a:lnTo>
                  <a:pt x="19040" y="475447"/>
                </a:lnTo>
                <a:lnTo>
                  <a:pt x="5108" y="454783"/>
                </a:lnTo>
                <a:lnTo>
                  <a:pt x="0" y="429479"/>
                </a:lnTo>
                <a:lnTo>
                  <a:pt x="0" y="65008"/>
                </a:lnTo>
                <a:lnTo>
                  <a:pt x="5108" y="39704"/>
                </a:lnTo>
                <a:lnTo>
                  <a:pt x="19040" y="19040"/>
                </a:lnTo>
                <a:lnTo>
                  <a:pt x="39704" y="5108"/>
                </a:lnTo>
                <a:lnTo>
                  <a:pt x="65008" y="0"/>
                </a:lnTo>
                <a:lnTo>
                  <a:pt x="1818717" y="0"/>
                </a:lnTo>
                <a:lnTo>
                  <a:pt x="1864684" y="19040"/>
                </a:lnTo>
                <a:lnTo>
                  <a:pt x="1883725" y="65008"/>
                </a:lnTo>
                <a:lnTo>
                  <a:pt x="1883725" y="171864"/>
                </a:lnTo>
                <a:lnTo>
                  <a:pt x="1888561" y="196031"/>
                </a:lnTo>
                <a:lnTo>
                  <a:pt x="1901770" y="215836"/>
                </a:lnTo>
                <a:lnTo>
                  <a:pt x="1921401" y="229303"/>
                </a:lnTo>
                <a:lnTo>
                  <a:pt x="1969604" y="239607"/>
                </a:lnTo>
                <a:lnTo>
                  <a:pt x="1989234" y="253074"/>
                </a:lnTo>
                <a:lnTo>
                  <a:pt x="2002443" y="272879"/>
                </a:lnTo>
                <a:lnTo>
                  <a:pt x="2007280" y="297045"/>
                </a:lnTo>
                <a:lnTo>
                  <a:pt x="2007280" y="429479"/>
                </a:lnTo>
                <a:lnTo>
                  <a:pt x="2002171" y="454783"/>
                </a:lnTo>
                <a:lnTo>
                  <a:pt x="1988240" y="475447"/>
                </a:lnTo>
                <a:lnTo>
                  <a:pt x="1967576" y="489379"/>
                </a:lnTo>
                <a:lnTo>
                  <a:pt x="1942272" y="494487"/>
                </a:lnTo>
                <a:close/>
              </a:path>
            </a:pathLst>
          </a:custGeom>
          <a:solidFill>
            <a:srgbClr val="D6E4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8858" y="918603"/>
            <a:ext cx="1896745" cy="494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100"/>
              </a:spcBef>
            </a:pP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Plant-</a:t>
            </a:r>
            <a:r>
              <a:rPr dirty="0" sz="1350" spc="-30">
                <a:solidFill>
                  <a:srgbClr val="004A7C"/>
                </a:solidFill>
                <a:latin typeface="Microsoft Sans Serif"/>
                <a:cs typeface="Microsoft Sans Serif"/>
              </a:rPr>
              <a:t>based</a:t>
            </a:r>
            <a:r>
              <a:rPr dirty="0" sz="1350" spc="-4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90">
                <a:solidFill>
                  <a:srgbClr val="004A7C"/>
                </a:solidFill>
                <a:latin typeface="Microsoft Sans Serif"/>
                <a:cs typeface="Microsoft Sans Serif"/>
              </a:rPr>
              <a:t>|</a:t>
            </a:r>
            <a:r>
              <a:rPr dirty="0" sz="1350" spc="-3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30">
                <a:solidFill>
                  <a:srgbClr val="004A7C"/>
                </a:solidFill>
                <a:latin typeface="Microsoft Sans Serif"/>
                <a:cs typeface="Microsoft Sans Serif"/>
              </a:rPr>
              <a:t>Gentle</a:t>
            </a:r>
            <a:r>
              <a:rPr dirty="0" sz="1350" spc="-4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5">
                <a:solidFill>
                  <a:srgbClr val="004A7C"/>
                </a:solidFill>
                <a:latin typeface="Microsoft Sans Serif"/>
                <a:cs typeface="Microsoft Sans Serif"/>
              </a:rPr>
              <a:t>on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clothes</a:t>
            </a:r>
            <a:r>
              <a:rPr dirty="0" sz="1350" spc="-7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&amp;</a:t>
            </a:r>
            <a:r>
              <a:rPr dirty="0" sz="1350" spc="-7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tough</a:t>
            </a:r>
            <a:r>
              <a:rPr dirty="0" sz="1350" spc="-7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on</a:t>
            </a:r>
            <a:r>
              <a:rPr dirty="0" sz="1350" spc="-7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stains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533831" y="948354"/>
            <a:ext cx="1776730" cy="260350"/>
          </a:xfrm>
          <a:custGeom>
            <a:avLst/>
            <a:gdLst/>
            <a:ahLst/>
            <a:cxnLst/>
            <a:rect l="l" t="t" r="r" b="b"/>
            <a:pathLst>
              <a:path w="1776729" h="260350">
                <a:moveTo>
                  <a:pt x="1711258" y="260032"/>
                </a:moveTo>
                <a:lnTo>
                  <a:pt x="65008" y="260032"/>
                </a:lnTo>
                <a:lnTo>
                  <a:pt x="39704" y="254923"/>
                </a:lnTo>
                <a:lnTo>
                  <a:pt x="19040" y="240991"/>
                </a:lnTo>
                <a:lnTo>
                  <a:pt x="5108" y="220328"/>
                </a:lnTo>
                <a:lnTo>
                  <a:pt x="0" y="195024"/>
                </a:lnTo>
                <a:lnTo>
                  <a:pt x="0" y="65008"/>
                </a:lnTo>
                <a:lnTo>
                  <a:pt x="5108" y="39704"/>
                </a:lnTo>
                <a:lnTo>
                  <a:pt x="19040" y="19040"/>
                </a:lnTo>
                <a:lnTo>
                  <a:pt x="39704" y="5108"/>
                </a:lnTo>
                <a:lnTo>
                  <a:pt x="65008" y="0"/>
                </a:lnTo>
                <a:lnTo>
                  <a:pt x="1711258" y="0"/>
                </a:lnTo>
                <a:lnTo>
                  <a:pt x="1757225" y="19040"/>
                </a:lnTo>
                <a:lnTo>
                  <a:pt x="1776266" y="65008"/>
                </a:lnTo>
                <a:lnTo>
                  <a:pt x="1776266" y="195024"/>
                </a:lnTo>
                <a:lnTo>
                  <a:pt x="1757225" y="240991"/>
                </a:lnTo>
                <a:lnTo>
                  <a:pt x="1711258" y="260032"/>
                </a:lnTo>
                <a:close/>
              </a:path>
            </a:pathLst>
          </a:custGeom>
          <a:solidFill>
            <a:srgbClr val="D6E4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589336" y="948443"/>
            <a:ext cx="1665605" cy="2305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Zero</a:t>
            </a:r>
            <a:r>
              <a:rPr dirty="0" sz="1350" spc="-6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waste</a:t>
            </a:r>
            <a:r>
              <a:rPr dirty="0" sz="1350" spc="-6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5">
                <a:solidFill>
                  <a:srgbClr val="004A7C"/>
                </a:solidFill>
                <a:latin typeface="Microsoft Sans Serif"/>
                <a:cs typeface="Microsoft Sans Serif"/>
              </a:rPr>
              <a:t>Packaging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5533831" y="2950537"/>
            <a:ext cx="1474470" cy="494665"/>
          </a:xfrm>
          <a:custGeom>
            <a:avLst/>
            <a:gdLst/>
            <a:ahLst/>
            <a:cxnLst/>
            <a:rect l="l" t="t" r="r" b="b"/>
            <a:pathLst>
              <a:path w="1474470" h="494664">
                <a:moveTo>
                  <a:pt x="732362" y="494487"/>
                </a:moveTo>
                <a:lnTo>
                  <a:pt x="65008" y="494487"/>
                </a:lnTo>
                <a:lnTo>
                  <a:pt x="39704" y="489379"/>
                </a:lnTo>
                <a:lnTo>
                  <a:pt x="19040" y="475447"/>
                </a:lnTo>
                <a:lnTo>
                  <a:pt x="5108" y="454783"/>
                </a:lnTo>
                <a:lnTo>
                  <a:pt x="0" y="429479"/>
                </a:lnTo>
                <a:lnTo>
                  <a:pt x="0" y="65008"/>
                </a:lnTo>
                <a:lnTo>
                  <a:pt x="5108" y="39704"/>
                </a:lnTo>
                <a:lnTo>
                  <a:pt x="19040" y="19040"/>
                </a:lnTo>
                <a:lnTo>
                  <a:pt x="39704" y="5108"/>
                </a:lnTo>
                <a:lnTo>
                  <a:pt x="65008" y="0"/>
                </a:lnTo>
                <a:lnTo>
                  <a:pt x="1409086" y="0"/>
                </a:lnTo>
                <a:lnTo>
                  <a:pt x="1455053" y="19040"/>
                </a:lnTo>
                <a:lnTo>
                  <a:pt x="1474094" y="65008"/>
                </a:lnTo>
                <a:lnTo>
                  <a:pt x="1474094" y="195024"/>
                </a:lnTo>
                <a:lnTo>
                  <a:pt x="1455053" y="240991"/>
                </a:lnTo>
                <a:lnTo>
                  <a:pt x="1409086" y="260032"/>
                </a:lnTo>
                <a:lnTo>
                  <a:pt x="862378" y="260032"/>
                </a:lnTo>
                <a:lnTo>
                  <a:pt x="849636" y="261293"/>
                </a:lnTo>
                <a:lnTo>
                  <a:pt x="808292" y="288973"/>
                </a:lnTo>
                <a:lnTo>
                  <a:pt x="797370" y="325040"/>
                </a:lnTo>
                <a:lnTo>
                  <a:pt x="797370" y="429479"/>
                </a:lnTo>
                <a:lnTo>
                  <a:pt x="796109" y="442221"/>
                </a:lnTo>
                <a:lnTo>
                  <a:pt x="768428" y="483565"/>
                </a:lnTo>
                <a:lnTo>
                  <a:pt x="745104" y="493227"/>
                </a:lnTo>
                <a:lnTo>
                  <a:pt x="732362" y="494487"/>
                </a:lnTo>
                <a:close/>
              </a:path>
            </a:pathLst>
          </a:custGeom>
          <a:solidFill>
            <a:srgbClr val="D6E4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5589336" y="2920786"/>
            <a:ext cx="1363345" cy="49466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1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60">
                <a:solidFill>
                  <a:srgbClr val="004A7C"/>
                </a:solidFill>
                <a:latin typeface="Microsoft Sans Serif"/>
                <a:cs typeface="Microsoft Sans Serif"/>
              </a:rPr>
              <a:t>Pod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60">
                <a:solidFill>
                  <a:srgbClr val="004A7C"/>
                </a:solidFill>
                <a:latin typeface="Microsoft Sans Serif"/>
                <a:cs typeface="Microsoft Sans Serif"/>
              </a:rPr>
              <a:t>=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1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full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load</a:t>
            </a:r>
            <a:endParaRPr sz="1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(6-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7</a:t>
            </a:r>
            <a:r>
              <a:rPr dirty="0" sz="1350" spc="-3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kgs)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43353" y="2950537"/>
            <a:ext cx="1849755" cy="494665"/>
          </a:xfrm>
          <a:custGeom>
            <a:avLst/>
            <a:gdLst/>
            <a:ahLst/>
            <a:cxnLst/>
            <a:rect l="l" t="t" r="r" b="b"/>
            <a:pathLst>
              <a:path w="1849755" h="494664">
                <a:moveTo>
                  <a:pt x="1502224" y="494487"/>
                </a:moveTo>
                <a:lnTo>
                  <a:pt x="65008" y="494487"/>
                </a:lnTo>
                <a:lnTo>
                  <a:pt x="39704" y="489379"/>
                </a:lnTo>
                <a:lnTo>
                  <a:pt x="19040" y="475447"/>
                </a:lnTo>
                <a:lnTo>
                  <a:pt x="5108" y="454783"/>
                </a:lnTo>
                <a:lnTo>
                  <a:pt x="0" y="429479"/>
                </a:lnTo>
                <a:lnTo>
                  <a:pt x="0" y="65008"/>
                </a:lnTo>
                <a:lnTo>
                  <a:pt x="5108" y="39704"/>
                </a:lnTo>
                <a:lnTo>
                  <a:pt x="19040" y="19040"/>
                </a:lnTo>
                <a:lnTo>
                  <a:pt x="39704" y="5108"/>
                </a:lnTo>
                <a:lnTo>
                  <a:pt x="65008" y="0"/>
                </a:lnTo>
                <a:lnTo>
                  <a:pt x="1784747" y="0"/>
                </a:lnTo>
                <a:lnTo>
                  <a:pt x="1830715" y="19040"/>
                </a:lnTo>
                <a:lnTo>
                  <a:pt x="1849755" y="65008"/>
                </a:lnTo>
                <a:lnTo>
                  <a:pt x="1849755" y="195024"/>
                </a:lnTo>
                <a:lnTo>
                  <a:pt x="1830715" y="240991"/>
                </a:lnTo>
                <a:lnTo>
                  <a:pt x="1784747" y="260032"/>
                </a:lnTo>
                <a:lnTo>
                  <a:pt x="1632240" y="260032"/>
                </a:lnTo>
                <a:lnTo>
                  <a:pt x="1619498" y="261293"/>
                </a:lnTo>
                <a:lnTo>
                  <a:pt x="1578154" y="288973"/>
                </a:lnTo>
                <a:lnTo>
                  <a:pt x="1567232" y="325040"/>
                </a:lnTo>
                <a:lnTo>
                  <a:pt x="1567232" y="429479"/>
                </a:lnTo>
                <a:lnTo>
                  <a:pt x="1565971" y="442221"/>
                </a:lnTo>
                <a:lnTo>
                  <a:pt x="1538290" y="483565"/>
                </a:lnTo>
                <a:lnTo>
                  <a:pt x="1514966" y="493227"/>
                </a:lnTo>
                <a:lnTo>
                  <a:pt x="1502224" y="494487"/>
                </a:lnTo>
                <a:close/>
              </a:path>
            </a:pathLst>
          </a:custGeom>
          <a:solidFill>
            <a:srgbClr val="D6E4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98858" y="2920786"/>
            <a:ext cx="1739264" cy="494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100"/>
              </a:spcBef>
            </a:pP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Long-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lasting</a:t>
            </a:r>
            <a:r>
              <a:rPr dirty="0" sz="1350" spc="4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fragrance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from</a:t>
            </a:r>
            <a:r>
              <a:rPr dirty="0" sz="1350" spc="1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essential</a:t>
            </a:r>
            <a:r>
              <a:rPr dirty="0" sz="1350" spc="1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oils.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43353" y="1949446"/>
            <a:ext cx="2103120" cy="494665"/>
          </a:xfrm>
          <a:custGeom>
            <a:avLst/>
            <a:gdLst/>
            <a:ahLst/>
            <a:cxnLst/>
            <a:rect l="l" t="t" r="r" b="b"/>
            <a:pathLst>
              <a:path w="2103120" h="494664">
                <a:moveTo>
                  <a:pt x="2037853" y="494487"/>
                </a:moveTo>
                <a:lnTo>
                  <a:pt x="65008" y="494487"/>
                </a:lnTo>
                <a:lnTo>
                  <a:pt x="39704" y="489379"/>
                </a:lnTo>
                <a:lnTo>
                  <a:pt x="19040" y="475447"/>
                </a:lnTo>
                <a:lnTo>
                  <a:pt x="5108" y="454783"/>
                </a:lnTo>
                <a:lnTo>
                  <a:pt x="0" y="429479"/>
                </a:lnTo>
                <a:lnTo>
                  <a:pt x="0" y="65008"/>
                </a:lnTo>
                <a:lnTo>
                  <a:pt x="5108" y="39704"/>
                </a:lnTo>
                <a:lnTo>
                  <a:pt x="19040" y="19040"/>
                </a:lnTo>
                <a:lnTo>
                  <a:pt x="39704" y="5108"/>
                </a:lnTo>
                <a:lnTo>
                  <a:pt x="65008" y="0"/>
                </a:lnTo>
                <a:lnTo>
                  <a:pt x="1939608" y="0"/>
                </a:lnTo>
                <a:lnTo>
                  <a:pt x="1985575" y="19040"/>
                </a:lnTo>
                <a:lnTo>
                  <a:pt x="2004616" y="65008"/>
                </a:lnTo>
                <a:lnTo>
                  <a:pt x="2004616" y="181201"/>
                </a:lnTo>
                <a:lnTo>
                  <a:pt x="2008389" y="200950"/>
                </a:lnTo>
                <a:lnTo>
                  <a:pt x="2018772" y="217426"/>
                </a:lnTo>
                <a:lnTo>
                  <a:pt x="2034357" y="229102"/>
                </a:lnTo>
                <a:lnTo>
                  <a:pt x="2073119" y="239808"/>
                </a:lnTo>
                <a:lnTo>
                  <a:pt x="2088705" y="251484"/>
                </a:lnTo>
                <a:lnTo>
                  <a:pt x="2099087" y="267959"/>
                </a:lnTo>
                <a:lnTo>
                  <a:pt x="2102861" y="287709"/>
                </a:lnTo>
                <a:lnTo>
                  <a:pt x="2102861" y="429479"/>
                </a:lnTo>
                <a:lnTo>
                  <a:pt x="2097752" y="454783"/>
                </a:lnTo>
                <a:lnTo>
                  <a:pt x="2083820" y="475447"/>
                </a:lnTo>
                <a:lnTo>
                  <a:pt x="2063157" y="489379"/>
                </a:lnTo>
                <a:lnTo>
                  <a:pt x="2037853" y="494487"/>
                </a:lnTo>
                <a:close/>
              </a:path>
            </a:pathLst>
          </a:custGeom>
          <a:solidFill>
            <a:srgbClr val="D6E4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298858" y="1919694"/>
            <a:ext cx="1991995" cy="494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100"/>
              </a:spcBef>
            </a:pPr>
            <a:r>
              <a:rPr dirty="0" sz="1350" spc="-30">
                <a:solidFill>
                  <a:srgbClr val="004A7C"/>
                </a:solidFill>
                <a:latin typeface="Microsoft Sans Serif"/>
                <a:cs typeface="Microsoft Sans Serif"/>
              </a:rPr>
              <a:t>Cleaner,</a:t>
            </a:r>
            <a:r>
              <a:rPr dirty="0" sz="1350" spc="4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brighter</a:t>
            </a:r>
            <a:r>
              <a:rPr dirty="0" sz="1350" spc="5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colours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&amp;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whites</a:t>
            </a:r>
            <a:r>
              <a:rPr dirty="0" sz="1350" spc="-1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and</a:t>
            </a:r>
            <a:r>
              <a:rPr dirty="0" sz="1350" spc="-1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softer</a:t>
            </a:r>
            <a:r>
              <a:rPr dirty="0" sz="1350" spc="-1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fabric.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5533831" y="1832218"/>
            <a:ext cx="1680210" cy="494665"/>
          </a:xfrm>
          <a:custGeom>
            <a:avLst/>
            <a:gdLst/>
            <a:ahLst/>
            <a:cxnLst/>
            <a:rect l="l" t="t" r="r" b="b"/>
            <a:pathLst>
              <a:path w="1680209" h="494664">
                <a:moveTo>
                  <a:pt x="1615122" y="494487"/>
                </a:moveTo>
                <a:lnTo>
                  <a:pt x="65008" y="494487"/>
                </a:lnTo>
                <a:lnTo>
                  <a:pt x="39704" y="489379"/>
                </a:lnTo>
                <a:lnTo>
                  <a:pt x="19040" y="475447"/>
                </a:lnTo>
                <a:lnTo>
                  <a:pt x="5108" y="454783"/>
                </a:lnTo>
                <a:lnTo>
                  <a:pt x="0" y="429479"/>
                </a:lnTo>
                <a:lnTo>
                  <a:pt x="0" y="65008"/>
                </a:lnTo>
                <a:lnTo>
                  <a:pt x="5108" y="39704"/>
                </a:lnTo>
                <a:lnTo>
                  <a:pt x="19040" y="19040"/>
                </a:lnTo>
                <a:lnTo>
                  <a:pt x="39704" y="5108"/>
                </a:lnTo>
                <a:lnTo>
                  <a:pt x="65008" y="0"/>
                </a:lnTo>
                <a:lnTo>
                  <a:pt x="1289971" y="0"/>
                </a:lnTo>
                <a:lnTo>
                  <a:pt x="1335938" y="19040"/>
                </a:lnTo>
                <a:lnTo>
                  <a:pt x="1354979" y="65008"/>
                </a:lnTo>
                <a:lnTo>
                  <a:pt x="1354979" y="169447"/>
                </a:lnTo>
                <a:lnTo>
                  <a:pt x="1356239" y="182189"/>
                </a:lnTo>
                <a:lnTo>
                  <a:pt x="1383920" y="223533"/>
                </a:lnTo>
                <a:lnTo>
                  <a:pt x="1419987" y="234455"/>
                </a:lnTo>
                <a:lnTo>
                  <a:pt x="1615122" y="234455"/>
                </a:lnTo>
                <a:lnTo>
                  <a:pt x="1627864" y="235716"/>
                </a:lnTo>
                <a:lnTo>
                  <a:pt x="1669208" y="263397"/>
                </a:lnTo>
                <a:lnTo>
                  <a:pt x="1680130" y="299463"/>
                </a:lnTo>
                <a:lnTo>
                  <a:pt x="1680130" y="429479"/>
                </a:lnTo>
                <a:lnTo>
                  <a:pt x="1661090" y="475447"/>
                </a:lnTo>
                <a:lnTo>
                  <a:pt x="1627864" y="493227"/>
                </a:lnTo>
                <a:lnTo>
                  <a:pt x="1615122" y="494487"/>
                </a:lnTo>
                <a:close/>
              </a:path>
            </a:pathLst>
          </a:custGeom>
          <a:solidFill>
            <a:srgbClr val="D6E4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5589336" y="1802466"/>
            <a:ext cx="1569085" cy="494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100"/>
              </a:spcBef>
            </a:pPr>
            <a:r>
              <a:rPr dirty="0" sz="1350" spc="-65">
                <a:solidFill>
                  <a:srgbClr val="004A7C"/>
                </a:solidFill>
                <a:latin typeface="Microsoft Sans Serif"/>
                <a:cs typeface="Microsoft Sans Serif"/>
              </a:rPr>
              <a:t>Each</a:t>
            </a:r>
            <a:r>
              <a:rPr dirty="0" sz="1350" spc="-3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5">
                <a:solidFill>
                  <a:srgbClr val="004A7C"/>
                </a:solidFill>
                <a:latin typeface="Microsoft Sans Serif"/>
                <a:cs typeface="Microsoft Sans Serif"/>
              </a:rPr>
              <a:t>pod</a:t>
            </a:r>
            <a:r>
              <a:rPr dirty="0" sz="1350" spc="-3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is</a:t>
            </a:r>
            <a:r>
              <a:rPr dirty="0" sz="1350" spc="-3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20">
                <a:solidFill>
                  <a:srgbClr val="004A7C"/>
                </a:solidFill>
                <a:latin typeface="Microsoft Sans Serif"/>
                <a:cs typeface="Microsoft Sans Serif"/>
              </a:rPr>
              <a:t>fully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dissolvable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>
                <a:solidFill>
                  <a:srgbClr val="004A7C"/>
                </a:solidFill>
                <a:latin typeface="Microsoft Sans Serif"/>
                <a:cs typeface="Microsoft Sans Serif"/>
              </a:rPr>
              <a:t>in</a:t>
            </a:r>
            <a:r>
              <a:rPr dirty="0" sz="1350" spc="-5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350" spc="-10">
                <a:solidFill>
                  <a:srgbClr val="004A7C"/>
                </a:solidFill>
                <a:latin typeface="Microsoft Sans Serif"/>
                <a:cs typeface="Microsoft Sans Serif"/>
              </a:rPr>
              <a:t>water.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2576" y="4164411"/>
            <a:ext cx="6193155" cy="557403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40029" marR="127000" indent="-227965">
              <a:lnSpc>
                <a:spcPts val="2170"/>
              </a:lnSpc>
              <a:spcBef>
                <a:spcPts val="360"/>
              </a:spcBef>
              <a:buAutoNum type="arabicPeriod"/>
              <a:tabLst>
                <a:tab pos="240029" algn="l"/>
              </a:tabLst>
            </a:pP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Plant-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Based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Ingredients: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Hapiso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pods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are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made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with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natural,</a:t>
            </a:r>
            <a:r>
              <a:rPr dirty="0" sz="2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chemical-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free,</a:t>
            </a:r>
            <a:r>
              <a:rPr dirty="0" sz="2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plant-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based</a:t>
            </a:r>
            <a:r>
              <a:rPr dirty="0" sz="2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ingredients,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ensuring</a:t>
            </a:r>
            <a:r>
              <a:rPr dirty="0" sz="2000" spc="-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dirty="0" sz="20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gentle</a:t>
            </a:r>
            <a:r>
              <a:rPr dirty="0" sz="2000" spc="-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touch</a:t>
            </a:r>
            <a:r>
              <a:rPr dirty="0" sz="20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Microsoft Sans Serif"/>
                <a:cs typeface="Microsoft Sans Serif"/>
              </a:rPr>
              <a:t>on</a:t>
            </a:r>
            <a:r>
              <a:rPr dirty="0" sz="2000" spc="-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dirty="0" sz="20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clothes</a:t>
            </a:r>
            <a:r>
              <a:rPr dirty="0" sz="2000" spc="-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while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combating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stubborn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stains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effectively.</a:t>
            </a:r>
            <a:endParaRPr sz="2000">
              <a:latin typeface="Microsoft Sans Serif"/>
              <a:cs typeface="Microsoft Sans Serif"/>
            </a:endParaRPr>
          </a:p>
          <a:p>
            <a:pPr marL="240029" marR="231775" indent="-227965">
              <a:lnSpc>
                <a:spcPts val="2170"/>
              </a:lnSpc>
              <a:spcBef>
                <a:spcPts val="15"/>
              </a:spcBef>
              <a:buAutoNum type="arabicPeriod"/>
              <a:tabLst>
                <a:tab pos="240029" algn="l"/>
              </a:tabLst>
            </a:pPr>
            <a:r>
              <a:rPr dirty="0" sz="2000" spc="-75">
                <a:solidFill>
                  <a:srgbClr val="FFFFFF"/>
                </a:solidFill>
                <a:latin typeface="Microsoft Sans Serif"/>
                <a:cs typeface="Microsoft Sans Serif"/>
              </a:rPr>
              <a:t>Enhanced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Cleaning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Power: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These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pods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clean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thoroughly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revitalize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colors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whites,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leaving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dirty="0" sz="2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fabrics</a:t>
            </a:r>
            <a:r>
              <a:rPr dirty="0" sz="2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feeling</a:t>
            </a:r>
            <a:r>
              <a:rPr dirty="0" sz="2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softer</a:t>
            </a:r>
            <a:r>
              <a:rPr dirty="0" sz="2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brighter.</a:t>
            </a:r>
            <a:endParaRPr sz="2000">
              <a:latin typeface="Microsoft Sans Serif"/>
              <a:cs typeface="Microsoft Sans Serif"/>
            </a:endParaRPr>
          </a:p>
          <a:p>
            <a:pPr marL="240029" marR="103505" indent="-227965">
              <a:lnSpc>
                <a:spcPts val="2170"/>
              </a:lnSpc>
              <a:spcBef>
                <a:spcPts val="5"/>
              </a:spcBef>
              <a:buAutoNum type="arabicPeriod"/>
              <a:tabLst>
                <a:tab pos="240029" algn="l"/>
              </a:tabLst>
            </a:pP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Smart 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Design:</a:t>
            </a:r>
            <a:r>
              <a:rPr dirty="0" sz="2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dirty="0" sz="2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their</a:t>
            </a:r>
            <a:r>
              <a:rPr dirty="0" sz="2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pre-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measured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formula, 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Hapiso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pods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prevent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overdosing,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their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45">
                <a:solidFill>
                  <a:srgbClr val="FFFFFF"/>
                </a:solidFill>
                <a:latin typeface="Microsoft Sans Serif"/>
                <a:cs typeface="Microsoft Sans Serif"/>
              </a:rPr>
              <a:t>fully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dissolvable</a:t>
            </a:r>
            <a:r>
              <a:rPr dirty="0" sz="20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65">
                <a:solidFill>
                  <a:srgbClr val="FFFFFF"/>
                </a:solidFill>
                <a:latin typeface="Microsoft Sans Serif"/>
                <a:cs typeface="Microsoft Sans Serif"/>
              </a:rPr>
              <a:t>PVA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70">
                <a:solidFill>
                  <a:srgbClr val="FFFFFF"/>
                </a:solidFill>
                <a:latin typeface="Microsoft Sans Serif"/>
                <a:cs typeface="Microsoft Sans Serif"/>
              </a:rPr>
              <a:t>film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Microsoft Sans Serif"/>
                <a:cs typeface="Microsoft Sans Serif"/>
              </a:rPr>
              <a:t>means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Microsoft Sans Serif"/>
                <a:cs typeface="Microsoft Sans Serif"/>
              </a:rPr>
              <a:t>no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residue.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Just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pop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one 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pod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6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one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Microsoft Sans Serif"/>
                <a:cs typeface="Microsoft Sans Serif"/>
              </a:rPr>
              <a:t>full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load,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regardless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washing 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machine</a:t>
            </a:r>
            <a:r>
              <a:rPr dirty="0" sz="2000" spc="-8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type.</a:t>
            </a:r>
            <a:endParaRPr sz="2000">
              <a:latin typeface="Microsoft Sans Serif"/>
              <a:cs typeface="Microsoft Sans Serif"/>
            </a:endParaRPr>
          </a:p>
          <a:p>
            <a:pPr marL="240029" marR="5080" indent="-227965">
              <a:lnSpc>
                <a:spcPts val="2170"/>
              </a:lnSpc>
              <a:spcBef>
                <a:spcPts val="20"/>
              </a:spcBef>
              <a:buAutoNum type="arabicPeriod"/>
              <a:tabLst>
                <a:tab pos="240029" algn="l"/>
              </a:tabLst>
            </a:pP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Long-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Lasting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Fragrance: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Enjoy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lingering,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refreshing scent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0">
                <a:solidFill>
                  <a:srgbClr val="FFFFFF"/>
                </a:solidFill>
                <a:latin typeface="Microsoft Sans Serif"/>
                <a:cs typeface="Microsoft Sans Serif"/>
              </a:rPr>
              <a:t>from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essential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oils,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creating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delightful,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long-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lasting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aroma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stays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freshly</a:t>
            </a:r>
            <a:r>
              <a:rPr dirty="0" sz="2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laundered clothes.</a:t>
            </a:r>
            <a:endParaRPr sz="2000">
              <a:latin typeface="Microsoft Sans Serif"/>
              <a:cs typeface="Microsoft Sans Serif"/>
            </a:endParaRPr>
          </a:p>
          <a:p>
            <a:pPr marL="240029" marR="69850" indent="-227965">
              <a:lnSpc>
                <a:spcPts val="2170"/>
              </a:lnSpc>
              <a:spcBef>
                <a:spcPts val="10"/>
              </a:spcBef>
              <a:buAutoNum type="arabicPeriod"/>
              <a:tabLst>
                <a:tab pos="240029" algn="l"/>
              </a:tabLst>
            </a:pP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Environmentally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Microsoft Sans Serif"/>
                <a:cs typeface="Microsoft Sans Serif"/>
              </a:rPr>
              <a:t>Conscious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Packaging: </a:t>
            </a:r>
            <a:r>
              <a:rPr dirty="0" sz="2000" spc="-70">
                <a:solidFill>
                  <a:srgbClr val="FFFFFF"/>
                </a:solidFill>
                <a:latin typeface="Microsoft Sans Serif"/>
                <a:cs typeface="Microsoft Sans Serif"/>
              </a:rPr>
              <a:t>Packaged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a 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compostable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paper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box,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Hapiso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Microsoft Sans Serif"/>
                <a:cs typeface="Microsoft Sans Serif"/>
              </a:rPr>
              <a:t>dedicated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a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modern,</a:t>
            </a:r>
            <a:r>
              <a:rPr dirty="0" sz="20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zero-waste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laundry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routine,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ensuring sustainable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practices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0">
                <a:solidFill>
                  <a:srgbClr val="FFFFFF"/>
                </a:solidFill>
                <a:latin typeface="Microsoft Sans Serif"/>
                <a:cs typeface="Microsoft Sans Serif"/>
              </a:rPr>
              <a:t>from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start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 finish.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4795" y="2620172"/>
            <a:ext cx="1390015" cy="3454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181610">
              <a:lnSpc>
                <a:spcPts val="1120"/>
              </a:lnSpc>
              <a:spcBef>
                <a:spcPts val="365"/>
              </a:spcBef>
            </a:pPr>
            <a:r>
              <a:rPr dirty="0" u="sng" sz="1150" spc="-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Fragrance</a:t>
            </a:r>
            <a:r>
              <a:rPr dirty="0" u="sng" sz="1150" spc="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Free</a:t>
            </a:r>
            <a:r>
              <a:rPr dirty="0" sz="1150" spc="-2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Hapiso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sng" sz="115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Laundry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2"/>
              </a:rPr>
              <a:t>Pods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56930" y="3120802"/>
            <a:ext cx="50482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50">
                <a:solidFill>
                  <a:srgbClr val="004A7C"/>
                </a:solidFill>
                <a:latin typeface="Microsoft Sans Serif"/>
                <a:cs typeface="Microsoft Sans Serif"/>
              </a:rPr>
              <a:t>Rs.</a:t>
            </a:r>
            <a:r>
              <a:rPr dirty="0" sz="1150" spc="-3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25">
                <a:solidFill>
                  <a:srgbClr val="004A7C"/>
                </a:solidFill>
                <a:latin typeface="Microsoft Sans Serif"/>
                <a:cs typeface="Microsoft Sans Serif"/>
              </a:rPr>
              <a:t>299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38050" y="3100991"/>
            <a:ext cx="50482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50">
                <a:solidFill>
                  <a:srgbClr val="004A7C"/>
                </a:solidFill>
                <a:latin typeface="Microsoft Sans Serif"/>
                <a:cs typeface="Microsoft Sans Serif"/>
              </a:rPr>
              <a:t>Rs.</a:t>
            </a:r>
            <a:r>
              <a:rPr dirty="0" sz="1150" spc="-3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25">
                <a:solidFill>
                  <a:srgbClr val="004A7C"/>
                </a:solidFill>
                <a:latin typeface="Microsoft Sans Serif"/>
                <a:cs typeface="Microsoft Sans Serif"/>
              </a:rPr>
              <a:t>299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95916" y="2610268"/>
            <a:ext cx="1390015" cy="3454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259715">
              <a:lnSpc>
                <a:spcPts val="1120"/>
              </a:lnSpc>
              <a:spcBef>
                <a:spcPts val="365"/>
              </a:spcBef>
            </a:pPr>
            <a:r>
              <a:rPr dirty="0" u="sng" sz="115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Morning</a:t>
            </a:r>
            <a:r>
              <a:rPr dirty="0" u="sng" sz="1150" spc="-7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150" spc="-2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Dew</a:t>
            </a:r>
            <a:r>
              <a:rPr dirty="0" sz="1150" spc="-25">
                <a:solidFill>
                  <a:srgbClr val="004A7C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Hapiso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sng" sz="115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Laundry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3"/>
              </a:rPr>
              <a:t>Pods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41679" y="2620681"/>
            <a:ext cx="1390015" cy="3454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174625">
              <a:lnSpc>
                <a:spcPts val="1120"/>
              </a:lnSpc>
              <a:spcBef>
                <a:spcPts val="365"/>
              </a:spcBef>
            </a:pPr>
            <a:r>
              <a:rPr dirty="0" u="sng" sz="115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Tropical</a:t>
            </a:r>
            <a:r>
              <a:rPr dirty="0" u="sng" sz="1150" spc="-1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sng" sz="1150" spc="-1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Breeze</a:t>
            </a:r>
            <a:r>
              <a:rPr dirty="0" sz="1150" spc="-1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Hapiso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sng" sz="115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Laundry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sng" sz="1150" spc="-2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4"/>
              </a:rPr>
              <a:t>Pods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83813" y="3121310"/>
            <a:ext cx="50482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50">
                <a:solidFill>
                  <a:srgbClr val="004A7C"/>
                </a:solidFill>
                <a:latin typeface="Microsoft Sans Serif"/>
                <a:cs typeface="Microsoft Sans Serif"/>
              </a:rPr>
              <a:t>Rs.</a:t>
            </a:r>
            <a:r>
              <a:rPr dirty="0" sz="1150" spc="-3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25">
                <a:solidFill>
                  <a:srgbClr val="004A7C"/>
                </a:solidFill>
                <a:latin typeface="Microsoft Sans Serif"/>
                <a:cs typeface="Microsoft Sans Serif"/>
              </a:rPr>
              <a:t>299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50194" y="3100991"/>
            <a:ext cx="58610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50">
                <a:solidFill>
                  <a:srgbClr val="004A7C"/>
                </a:solidFill>
                <a:latin typeface="Microsoft Sans Serif"/>
                <a:cs typeface="Microsoft Sans Serif"/>
              </a:rPr>
              <a:t>Rs.</a:t>
            </a:r>
            <a:r>
              <a:rPr dirty="0" sz="1150" spc="-30">
                <a:solidFill>
                  <a:srgbClr val="004A7C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20">
                <a:solidFill>
                  <a:srgbClr val="004A7C"/>
                </a:solidFill>
                <a:latin typeface="Microsoft Sans Serif"/>
                <a:cs typeface="Microsoft Sans Serif"/>
              </a:rPr>
              <a:t>1099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53170" y="2683975"/>
            <a:ext cx="98107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u="sng" sz="1150" spc="-4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5"/>
              </a:rPr>
              <a:t>The</a:t>
            </a:r>
            <a:r>
              <a:rPr dirty="0" u="sng" sz="1150" spc="-3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5"/>
              </a:rPr>
              <a:t> </a:t>
            </a:r>
            <a:r>
              <a:rPr dirty="0" u="sng" sz="1150" spc="-2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5"/>
              </a:rPr>
              <a:t>Happy</a:t>
            </a:r>
            <a:r>
              <a:rPr dirty="0" u="sng" sz="1150" spc="-40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5"/>
              </a:rPr>
              <a:t> </a:t>
            </a:r>
            <a:r>
              <a:rPr dirty="0" u="sng" sz="1150" spc="-25">
                <a:solidFill>
                  <a:srgbClr val="004A7C"/>
                </a:solidFill>
                <a:uFill>
                  <a:solidFill>
                    <a:srgbClr val="004A7C"/>
                  </a:solidFill>
                </a:uFill>
                <a:latin typeface="Microsoft Sans Serif"/>
                <a:cs typeface="Microsoft Sans Serif"/>
                <a:hlinkClick r:id="rId5"/>
              </a:rPr>
              <a:t>Box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215900" marR="5080" indent="-203835">
              <a:lnSpc>
                <a:spcPts val="1950"/>
              </a:lnSpc>
              <a:spcBef>
                <a:spcPts val="335"/>
              </a:spcBef>
              <a:buAutoNum type="arabicPeriod"/>
              <a:tabLst>
                <a:tab pos="217170" algn="l"/>
              </a:tabLst>
            </a:pPr>
            <a:r>
              <a:rPr dirty="0" u="heavy" spc="-10">
                <a:uFill>
                  <a:solidFill>
                    <a:srgbClr val="FFFFFF"/>
                  </a:solidFill>
                </a:uFill>
                <a:hlinkClick r:id="rId3"/>
              </a:rPr>
              <a:t>Morning</a:t>
            </a:r>
            <a:r>
              <a:rPr dirty="0" u="heavy" spc="-20"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pc="-75">
                <a:uFill>
                  <a:solidFill>
                    <a:srgbClr val="FFFFFF"/>
                  </a:solidFill>
                </a:uFill>
                <a:hlinkClick r:id="rId3"/>
              </a:rPr>
              <a:t>Dew</a:t>
            </a:r>
            <a:r>
              <a:rPr dirty="0" u="heavy" spc="-50">
                <a:uFill>
                  <a:solidFill>
                    <a:srgbClr val="FFFFFF"/>
                  </a:solidFill>
                </a:uFill>
                <a:hlinkClick r:id="rId3"/>
              </a:rPr>
              <a:t> </a:t>
            </a:r>
            <a:r>
              <a:rPr dirty="0" u="heavy" spc="-35">
                <a:uFill>
                  <a:solidFill>
                    <a:srgbClr val="FFFFFF"/>
                  </a:solidFill>
                </a:uFill>
                <a:hlinkClick r:id="rId3"/>
              </a:rPr>
              <a:t>Hapiso</a:t>
            </a:r>
            <a:r>
              <a:rPr dirty="0" u="heavy" spc="-50">
                <a:uFill>
                  <a:solidFill>
                    <a:srgbClr val="FFFFFF"/>
                  </a:solidFill>
                </a:uFill>
                <a:hlinkClick r:id="rId3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3"/>
              </a:rPr>
              <a:t>Laundry</a:t>
            </a:r>
            <a:r>
              <a:rPr dirty="0" u="heavy" spc="-50">
                <a:uFill>
                  <a:solidFill>
                    <a:srgbClr val="FFFFFF"/>
                  </a:solidFill>
                </a:uFill>
                <a:hlinkClick r:id="rId3"/>
              </a:rPr>
              <a:t> </a:t>
            </a:r>
            <a:r>
              <a:rPr dirty="0" u="heavy" spc="-55">
                <a:uFill>
                  <a:solidFill>
                    <a:srgbClr val="FFFFFF"/>
                  </a:solidFill>
                </a:uFill>
                <a:hlinkClick r:id="rId3"/>
              </a:rPr>
              <a:t>Pods</a:t>
            </a:r>
            <a:r>
              <a:rPr dirty="0" spc="-55"/>
              <a:t>: </a:t>
            </a:r>
            <a:r>
              <a:rPr dirty="0" spc="-30"/>
              <a:t>Experience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/>
              <a:t>freshness</a:t>
            </a:r>
            <a:r>
              <a:rPr dirty="0" spc="-50"/>
              <a:t> </a:t>
            </a:r>
            <a:r>
              <a:rPr dirty="0" spc="-25"/>
              <a:t>of </a:t>
            </a:r>
            <a:r>
              <a:rPr dirty="0" spc="-25"/>
              <a:t>	</a:t>
            </a:r>
            <a:r>
              <a:rPr dirty="0"/>
              <a:t>the</a:t>
            </a:r>
            <a:r>
              <a:rPr dirty="0" spc="5"/>
              <a:t> </a:t>
            </a:r>
            <a:r>
              <a:rPr dirty="0"/>
              <a:t>morning</a:t>
            </a:r>
            <a:r>
              <a:rPr dirty="0" spc="10"/>
              <a:t> </a:t>
            </a:r>
            <a:r>
              <a:rPr dirty="0"/>
              <a:t>dew</a:t>
            </a:r>
            <a:r>
              <a:rPr dirty="0" spc="5"/>
              <a:t> </a:t>
            </a:r>
            <a:r>
              <a:rPr dirty="0"/>
              <a:t>with</a:t>
            </a:r>
            <a:r>
              <a:rPr dirty="0" spc="10"/>
              <a:t> </a:t>
            </a:r>
            <a:r>
              <a:rPr dirty="0"/>
              <a:t>our</a:t>
            </a:r>
            <a:r>
              <a:rPr dirty="0" spc="10"/>
              <a:t> </a:t>
            </a:r>
            <a:r>
              <a:rPr dirty="0" spc="-10"/>
              <a:t>innovative</a:t>
            </a:r>
            <a:r>
              <a:rPr dirty="0" spc="5"/>
              <a:t> </a:t>
            </a:r>
            <a:r>
              <a:rPr dirty="0"/>
              <a:t>liquid</a:t>
            </a:r>
            <a:r>
              <a:rPr dirty="0" spc="10"/>
              <a:t> </a:t>
            </a:r>
            <a:r>
              <a:rPr dirty="0"/>
              <a:t>laundry</a:t>
            </a:r>
            <a:r>
              <a:rPr dirty="0" spc="5"/>
              <a:t> </a:t>
            </a:r>
            <a:r>
              <a:rPr dirty="0" spc="-10"/>
              <a:t>detergent </a:t>
            </a:r>
            <a:r>
              <a:rPr dirty="0" spc="-10"/>
              <a:t>	</a:t>
            </a:r>
            <a:r>
              <a:rPr dirty="0" spc="-25"/>
              <a:t>pods.</a:t>
            </a:r>
            <a:r>
              <a:rPr dirty="0" spc="-30"/>
              <a:t> </a:t>
            </a:r>
            <a:r>
              <a:rPr dirty="0" spc="-10"/>
              <a:t>Specially</a:t>
            </a:r>
            <a:r>
              <a:rPr dirty="0" spc="-25"/>
              <a:t> </a:t>
            </a:r>
            <a:r>
              <a:rPr dirty="0"/>
              <a:t>crafted</a:t>
            </a:r>
            <a:r>
              <a:rPr dirty="0" spc="-25"/>
              <a:t> </a:t>
            </a:r>
            <a:r>
              <a:rPr dirty="0" spc="60"/>
              <a:t>for</a:t>
            </a:r>
            <a:r>
              <a:rPr dirty="0" spc="-25"/>
              <a:t> </a:t>
            </a:r>
            <a:r>
              <a:rPr dirty="0"/>
              <a:t>a</a:t>
            </a:r>
            <a:r>
              <a:rPr dirty="0" spc="-25"/>
              <a:t> </a:t>
            </a:r>
            <a:r>
              <a:rPr dirty="0"/>
              <a:t>long-lasting,</a:t>
            </a:r>
            <a:r>
              <a:rPr dirty="0" spc="-25"/>
              <a:t> good-</a:t>
            </a:r>
            <a:r>
              <a:rPr dirty="0" spc="-10"/>
              <a:t>smelling </a:t>
            </a:r>
            <a:r>
              <a:rPr dirty="0" spc="-10"/>
              <a:t>	</a:t>
            </a:r>
            <a:r>
              <a:rPr dirty="0"/>
              <a:t>fragrance</a:t>
            </a:r>
            <a:r>
              <a:rPr dirty="0" spc="-20"/>
              <a:t> </a:t>
            </a:r>
            <a:r>
              <a:rPr dirty="0"/>
              <a:t>that</a:t>
            </a:r>
            <a:r>
              <a:rPr dirty="0" spc="-20"/>
              <a:t> </a:t>
            </a:r>
            <a:r>
              <a:rPr dirty="0"/>
              <a:t>lingers</a:t>
            </a:r>
            <a:r>
              <a:rPr dirty="0" spc="-20"/>
              <a:t> on </a:t>
            </a:r>
            <a:r>
              <a:rPr dirty="0"/>
              <a:t>your</a:t>
            </a:r>
            <a:r>
              <a:rPr dirty="0" spc="-20"/>
              <a:t> </a:t>
            </a:r>
            <a:r>
              <a:rPr dirty="0"/>
              <a:t>clothes</a:t>
            </a:r>
            <a:r>
              <a:rPr dirty="0" spc="-20"/>
              <a:t> </a:t>
            </a:r>
            <a:r>
              <a:rPr dirty="0" spc="50"/>
              <a:t>all</a:t>
            </a:r>
            <a:r>
              <a:rPr dirty="0" spc="-20"/>
              <a:t> </a:t>
            </a:r>
            <a:r>
              <a:rPr dirty="0" spc="-40"/>
              <a:t>day.</a:t>
            </a:r>
            <a:r>
              <a:rPr dirty="0" spc="-20"/>
              <a:t> </a:t>
            </a:r>
            <a:r>
              <a:rPr dirty="0" spc="-85"/>
              <a:t>Say</a:t>
            </a:r>
            <a:r>
              <a:rPr dirty="0" spc="-20"/>
              <a:t> </a:t>
            </a:r>
            <a:r>
              <a:rPr dirty="0" spc="-40"/>
              <a:t>goodbye</a:t>
            </a:r>
            <a:r>
              <a:rPr dirty="0" spc="-20"/>
              <a:t> </a:t>
            </a:r>
            <a:r>
              <a:rPr dirty="0" spc="-25"/>
              <a:t>to </a:t>
            </a:r>
            <a:r>
              <a:rPr dirty="0" spc="-25"/>
              <a:t>	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hassle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measuring</a:t>
            </a:r>
            <a:r>
              <a:rPr dirty="0" spc="-60"/>
              <a:t> </a:t>
            </a:r>
            <a:r>
              <a:rPr dirty="0" spc="-20"/>
              <a:t>and</a:t>
            </a:r>
            <a:r>
              <a:rPr dirty="0" spc="-60"/>
              <a:t> </a:t>
            </a:r>
            <a:r>
              <a:rPr dirty="0" spc="65"/>
              <a:t>pouring—</a:t>
            </a:r>
            <a:r>
              <a:rPr dirty="0"/>
              <a:t>simply</a:t>
            </a:r>
            <a:r>
              <a:rPr dirty="0" spc="-55"/>
              <a:t> </a:t>
            </a:r>
            <a:r>
              <a:rPr dirty="0" spc="-20"/>
              <a:t>pop</a:t>
            </a:r>
            <a:r>
              <a:rPr dirty="0" spc="-60"/>
              <a:t> </a:t>
            </a:r>
            <a:r>
              <a:rPr dirty="0"/>
              <a:t>in</a:t>
            </a:r>
            <a:r>
              <a:rPr dirty="0" spc="-60"/>
              <a:t> </a:t>
            </a:r>
            <a:r>
              <a:rPr dirty="0"/>
              <a:t>a</a:t>
            </a:r>
            <a:r>
              <a:rPr dirty="0" spc="-55"/>
              <a:t> </a:t>
            </a:r>
            <a:r>
              <a:rPr dirty="0" spc="-20"/>
              <a:t>pod</a:t>
            </a:r>
            <a:r>
              <a:rPr dirty="0" spc="-60"/>
              <a:t> </a:t>
            </a:r>
            <a:r>
              <a:rPr dirty="0" spc="-25"/>
              <a:t>and </a:t>
            </a:r>
            <a:r>
              <a:rPr dirty="0" spc="-25"/>
              <a:t>	</a:t>
            </a:r>
            <a:r>
              <a:rPr dirty="0"/>
              <a:t>let</a:t>
            </a:r>
            <a:r>
              <a:rPr dirty="0" spc="-30"/>
              <a:t> </a:t>
            </a:r>
            <a:r>
              <a:rPr dirty="0"/>
              <a:t>the</a:t>
            </a:r>
            <a:r>
              <a:rPr dirty="0" spc="-30"/>
              <a:t> </a:t>
            </a:r>
            <a:r>
              <a:rPr dirty="0" spc="-10"/>
              <a:t>magic</a:t>
            </a:r>
            <a:r>
              <a:rPr dirty="0" spc="-25"/>
              <a:t> </a:t>
            </a:r>
            <a:r>
              <a:rPr dirty="0" spc="-10"/>
              <a:t>unfold!</a:t>
            </a:r>
          </a:p>
          <a:p>
            <a:pPr marL="216535" indent="-203835">
              <a:lnSpc>
                <a:spcPts val="1805"/>
              </a:lnSpc>
              <a:buAutoNum type="arabicPeriod"/>
              <a:tabLst>
                <a:tab pos="216535" algn="l"/>
              </a:tabLst>
            </a:pPr>
            <a:r>
              <a:rPr dirty="0" u="heavy">
                <a:uFill>
                  <a:solidFill>
                    <a:srgbClr val="FFFFFF"/>
                  </a:solidFill>
                </a:uFill>
                <a:hlinkClick r:id="rId4"/>
              </a:rPr>
              <a:t>Tropical</a:t>
            </a:r>
            <a:r>
              <a:rPr dirty="0" u="heavy" spc="-45">
                <a:uFill>
                  <a:solidFill>
                    <a:srgbClr val="FFFFFF"/>
                  </a:solidFill>
                </a:uFill>
                <a:hlinkClick r:id="rId4"/>
              </a:rPr>
              <a:t> </a:t>
            </a:r>
            <a:r>
              <a:rPr dirty="0" u="heavy" spc="-35">
                <a:uFill>
                  <a:solidFill>
                    <a:srgbClr val="FFFFFF"/>
                  </a:solidFill>
                </a:uFill>
                <a:hlinkClick r:id="rId4"/>
              </a:rPr>
              <a:t>Breeze</a:t>
            </a:r>
            <a:r>
              <a:rPr dirty="0" u="heavy" spc="-30">
                <a:uFill>
                  <a:solidFill>
                    <a:srgbClr val="FFFFFF"/>
                  </a:solidFill>
                </a:uFill>
                <a:hlinkClick r:id="rId4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4"/>
              </a:rPr>
              <a:t>Laundry</a:t>
            </a:r>
            <a:r>
              <a:rPr dirty="0" u="heavy" spc="-30">
                <a:uFill>
                  <a:solidFill>
                    <a:srgbClr val="FFFFFF"/>
                  </a:solidFill>
                </a:uFill>
                <a:hlinkClick r:id="rId4"/>
              </a:rPr>
              <a:t> </a:t>
            </a:r>
            <a:r>
              <a:rPr dirty="0" u="heavy" spc="-55">
                <a:uFill>
                  <a:solidFill>
                    <a:srgbClr val="FFFFFF"/>
                  </a:solidFill>
                </a:uFill>
                <a:hlinkClick r:id="rId4"/>
              </a:rPr>
              <a:t>Pods</a:t>
            </a:r>
            <a:r>
              <a:rPr dirty="0" spc="-55"/>
              <a:t>:</a:t>
            </a:r>
            <a:r>
              <a:rPr dirty="0" spc="-30"/>
              <a:t> </a:t>
            </a:r>
            <a:r>
              <a:rPr dirty="0"/>
              <a:t>Transport</a:t>
            </a:r>
            <a:r>
              <a:rPr dirty="0" spc="-30"/>
              <a:t> </a:t>
            </a:r>
            <a:r>
              <a:rPr dirty="0"/>
              <a:t>yourself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30"/>
              <a:t> </a:t>
            </a:r>
            <a:r>
              <a:rPr dirty="0" spc="-10"/>
              <a:t>paradise</a:t>
            </a:r>
          </a:p>
          <a:p>
            <a:pPr marL="217170" marR="121285">
              <a:lnSpc>
                <a:spcPts val="1950"/>
              </a:lnSpc>
              <a:spcBef>
                <a:spcPts val="135"/>
              </a:spcBef>
            </a:pPr>
            <a:r>
              <a:rPr dirty="0"/>
              <a:t>of </a:t>
            </a:r>
            <a:r>
              <a:rPr dirty="0" spc="-10"/>
              <a:t>clean</a:t>
            </a:r>
            <a:r>
              <a:rPr dirty="0" spc="5"/>
              <a:t> </a:t>
            </a:r>
            <a:r>
              <a:rPr dirty="0"/>
              <a:t>laundry</a:t>
            </a:r>
            <a:r>
              <a:rPr dirty="0" spc="5"/>
              <a:t> </a:t>
            </a:r>
            <a:r>
              <a:rPr dirty="0"/>
              <a:t>with</a:t>
            </a:r>
            <a:r>
              <a:rPr dirty="0" spc="5"/>
              <a:t> </a:t>
            </a:r>
            <a:r>
              <a:rPr dirty="0"/>
              <a:t>our </a:t>
            </a:r>
            <a:r>
              <a:rPr dirty="0" spc="-25"/>
              <a:t>scented,</a:t>
            </a:r>
            <a:r>
              <a:rPr dirty="0" spc="5"/>
              <a:t> </a:t>
            </a:r>
            <a:r>
              <a:rPr dirty="0" spc="-25"/>
              <a:t>easy-</a:t>
            </a:r>
            <a:r>
              <a:rPr dirty="0"/>
              <a:t>to-</a:t>
            </a:r>
            <a:r>
              <a:rPr dirty="0" spc="-30"/>
              <a:t>use</a:t>
            </a:r>
            <a:r>
              <a:rPr dirty="0" spc="5"/>
              <a:t> </a:t>
            </a:r>
            <a:r>
              <a:rPr dirty="0"/>
              <a:t>detergent</a:t>
            </a:r>
            <a:r>
              <a:rPr dirty="0" spc="5"/>
              <a:t> </a:t>
            </a:r>
            <a:r>
              <a:rPr dirty="0" spc="-10"/>
              <a:t>pods. </a:t>
            </a:r>
            <a:r>
              <a:rPr dirty="0"/>
              <a:t>Let</a:t>
            </a:r>
            <a:r>
              <a:rPr dirty="0" spc="-5"/>
              <a:t> </a:t>
            </a:r>
            <a:r>
              <a:rPr dirty="0"/>
              <a:t>the tropical </a:t>
            </a:r>
            <a:r>
              <a:rPr dirty="0" spc="-20"/>
              <a:t>breeze</a:t>
            </a:r>
            <a:r>
              <a:rPr dirty="0"/>
              <a:t> infuse your fabrics with a </a:t>
            </a:r>
            <a:r>
              <a:rPr dirty="0" spc="-10"/>
              <a:t>delightful, </a:t>
            </a:r>
            <a:r>
              <a:rPr dirty="0"/>
              <a:t>long-lasting</a:t>
            </a:r>
            <a:r>
              <a:rPr dirty="0" spc="5"/>
              <a:t> </a:t>
            </a:r>
            <a:r>
              <a:rPr dirty="0"/>
              <a:t>smell</a:t>
            </a:r>
            <a:r>
              <a:rPr dirty="0" spc="10"/>
              <a:t> </a:t>
            </a:r>
            <a:r>
              <a:rPr dirty="0"/>
              <a:t>that</a:t>
            </a:r>
            <a:r>
              <a:rPr dirty="0" spc="10"/>
              <a:t> </a:t>
            </a:r>
            <a:r>
              <a:rPr dirty="0"/>
              <a:t>reminds</a:t>
            </a:r>
            <a:r>
              <a:rPr dirty="0" spc="5"/>
              <a:t> </a:t>
            </a:r>
            <a:r>
              <a:rPr dirty="0" spc="-25"/>
              <a:t>you</a:t>
            </a:r>
            <a:r>
              <a:rPr dirty="0" spc="10"/>
              <a:t> </a:t>
            </a:r>
            <a:r>
              <a:rPr dirty="0"/>
              <a:t>of</a:t>
            </a:r>
            <a:r>
              <a:rPr dirty="0" spc="10"/>
              <a:t> </a:t>
            </a:r>
            <a:r>
              <a:rPr dirty="0"/>
              <a:t>sun-kissed</a:t>
            </a:r>
            <a:r>
              <a:rPr dirty="0" spc="10"/>
              <a:t> </a:t>
            </a:r>
            <a:r>
              <a:rPr dirty="0" spc="-40"/>
              <a:t>beaches</a:t>
            </a:r>
            <a:r>
              <a:rPr dirty="0" spc="5"/>
              <a:t> </a:t>
            </a:r>
            <a:r>
              <a:rPr dirty="0" spc="-25"/>
              <a:t>and </a:t>
            </a:r>
            <a:r>
              <a:rPr dirty="0"/>
              <a:t>swaying</a:t>
            </a:r>
            <a:r>
              <a:rPr dirty="0" spc="-45"/>
              <a:t> </a:t>
            </a:r>
            <a:r>
              <a:rPr dirty="0"/>
              <a:t>palm</a:t>
            </a:r>
            <a:r>
              <a:rPr dirty="0" spc="-45"/>
              <a:t> </a:t>
            </a:r>
            <a:r>
              <a:rPr dirty="0"/>
              <a:t>trees.</a:t>
            </a:r>
            <a:r>
              <a:rPr dirty="0" spc="-40"/>
              <a:t> </a:t>
            </a:r>
            <a:r>
              <a:rPr dirty="0"/>
              <a:t>Laundry</a:t>
            </a:r>
            <a:r>
              <a:rPr dirty="0" spc="-45"/>
              <a:t> </a:t>
            </a:r>
            <a:r>
              <a:rPr dirty="0" spc="-20"/>
              <a:t>day</a:t>
            </a:r>
            <a:r>
              <a:rPr dirty="0" spc="-45"/>
              <a:t> </a:t>
            </a:r>
            <a:r>
              <a:rPr dirty="0"/>
              <a:t>just</a:t>
            </a:r>
            <a:r>
              <a:rPr dirty="0" spc="-40"/>
              <a:t> </a:t>
            </a:r>
            <a:r>
              <a:rPr dirty="0"/>
              <a:t>got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45"/>
              <a:t> </a:t>
            </a:r>
            <a:r>
              <a:rPr dirty="0"/>
              <a:t>whole</a:t>
            </a:r>
            <a:r>
              <a:rPr dirty="0" spc="-40"/>
              <a:t> </a:t>
            </a:r>
            <a:r>
              <a:rPr dirty="0"/>
              <a:t>lot</a:t>
            </a:r>
            <a:r>
              <a:rPr dirty="0" spc="-45"/>
              <a:t> </a:t>
            </a:r>
            <a:r>
              <a:rPr dirty="0" spc="-20"/>
              <a:t>more </a:t>
            </a:r>
            <a:r>
              <a:rPr dirty="0" spc="-10"/>
              <a:t>refreshing!</a:t>
            </a:r>
          </a:p>
          <a:p>
            <a:pPr marL="216535" indent="-203835">
              <a:lnSpc>
                <a:spcPts val="1805"/>
              </a:lnSpc>
              <a:buAutoNum type="arabicPeriod" startAt="3"/>
              <a:tabLst>
                <a:tab pos="216535" algn="l"/>
              </a:tabLst>
            </a:pPr>
            <a:r>
              <a:rPr dirty="0" u="heavy" spc="-10">
                <a:uFill>
                  <a:solidFill>
                    <a:srgbClr val="FFFFFF"/>
                  </a:solidFill>
                </a:uFill>
                <a:hlinkClick r:id="rId2"/>
              </a:rPr>
              <a:t>Fragrance-Free</a:t>
            </a:r>
            <a:r>
              <a:rPr dirty="0" u="heavy" spc="-45">
                <a:uFill>
                  <a:solidFill>
                    <a:srgbClr val="FFFFFF"/>
                  </a:solidFill>
                </a:uFill>
                <a:hlinkClick r:id="rId2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2"/>
              </a:rPr>
              <a:t>Laundry</a:t>
            </a:r>
            <a:r>
              <a:rPr dirty="0" u="heavy" spc="-40">
                <a:uFill>
                  <a:solidFill>
                    <a:srgbClr val="FFFFFF"/>
                  </a:solidFill>
                </a:uFill>
                <a:hlinkClick r:id="rId2"/>
              </a:rPr>
              <a:t> </a:t>
            </a:r>
            <a:r>
              <a:rPr dirty="0" u="heavy" spc="-55">
                <a:uFill>
                  <a:solidFill>
                    <a:srgbClr val="FFFFFF"/>
                  </a:solidFill>
                </a:uFill>
                <a:hlinkClick r:id="rId2"/>
              </a:rPr>
              <a:t>Pods</a:t>
            </a:r>
            <a:r>
              <a:rPr dirty="0" spc="-55"/>
              <a:t>:</a:t>
            </a:r>
            <a:r>
              <a:rPr dirty="0" spc="-40"/>
              <a:t> </a:t>
            </a:r>
            <a:r>
              <a:rPr dirty="0" spc="-25"/>
              <a:t>Catering</a:t>
            </a:r>
            <a:r>
              <a:rPr dirty="0" spc="-40"/>
              <a:t> </a:t>
            </a:r>
            <a:r>
              <a:rPr dirty="0"/>
              <a:t>to</a:t>
            </a:r>
            <a:r>
              <a:rPr dirty="0" spc="-40"/>
              <a:t> </a:t>
            </a:r>
            <a:r>
              <a:rPr dirty="0"/>
              <a:t>sensitive</a:t>
            </a:r>
            <a:r>
              <a:rPr dirty="0" spc="-45"/>
              <a:t> </a:t>
            </a:r>
            <a:r>
              <a:rPr dirty="0"/>
              <a:t>skin</a:t>
            </a:r>
            <a:r>
              <a:rPr dirty="0" spc="-40"/>
              <a:t> </a:t>
            </a:r>
            <a:r>
              <a:rPr dirty="0" spc="-10"/>
              <a:t>needs,</a:t>
            </a:r>
          </a:p>
          <a:p>
            <a:pPr marL="217170" marR="261620">
              <a:lnSpc>
                <a:spcPts val="1950"/>
              </a:lnSpc>
              <a:spcBef>
                <a:spcPts val="135"/>
              </a:spcBef>
            </a:pPr>
            <a:r>
              <a:rPr dirty="0"/>
              <a:t>our</a:t>
            </a:r>
            <a:r>
              <a:rPr dirty="0" spc="25"/>
              <a:t> </a:t>
            </a:r>
            <a:r>
              <a:rPr dirty="0"/>
              <a:t>fragrance-free</a:t>
            </a:r>
            <a:r>
              <a:rPr dirty="0" spc="30"/>
              <a:t> </a:t>
            </a:r>
            <a:r>
              <a:rPr dirty="0"/>
              <a:t>laundry</a:t>
            </a:r>
            <a:r>
              <a:rPr dirty="0" spc="30"/>
              <a:t> </a:t>
            </a:r>
            <a:r>
              <a:rPr dirty="0" spc="-20"/>
              <a:t>pods</a:t>
            </a:r>
            <a:r>
              <a:rPr dirty="0" spc="30"/>
              <a:t> </a:t>
            </a:r>
            <a:r>
              <a:rPr dirty="0"/>
              <a:t>provide</a:t>
            </a:r>
            <a:r>
              <a:rPr dirty="0" spc="30"/>
              <a:t> </a:t>
            </a:r>
            <a:r>
              <a:rPr dirty="0" spc="-20"/>
              <a:t>an</a:t>
            </a:r>
            <a:r>
              <a:rPr dirty="0" spc="30"/>
              <a:t> </a:t>
            </a:r>
            <a:r>
              <a:rPr dirty="0"/>
              <a:t>odor-</a:t>
            </a:r>
            <a:r>
              <a:rPr dirty="0" spc="-10"/>
              <a:t>rescue </a:t>
            </a:r>
            <a:r>
              <a:rPr dirty="0"/>
              <a:t>solution</a:t>
            </a:r>
            <a:r>
              <a:rPr dirty="0" spc="-10"/>
              <a:t> </a:t>
            </a:r>
            <a:r>
              <a:rPr dirty="0" spc="60"/>
              <a:t>for</a:t>
            </a:r>
            <a:r>
              <a:rPr dirty="0" spc="-10"/>
              <a:t> those </a:t>
            </a:r>
            <a:r>
              <a:rPr dirty="0"/>
              <a:t>with</a:t>
            </a:r>
            <a:r>
              <a:rPr dirty="0" spc="-5"/>
              <a:t> </a:t>
            </a:r>
            <a:r>
              <a:rPr dirty="0" spc="-45"/>
              <a:t>eczema</a:t>
            </a:r>
            <a:r>
              <a:rPr dirty="0" spc="-10"/>
              <a:t> </a:t>
            </a:r>
            <a:r>
              <a:rPr dirty="0"/>
              <a:t>or</a:t>
            </a:r>
            <a:r>
              <a:rPr dirty="0" spc="-10"/>
              <a:t> </a:t>
            </a:r>
            <a:r>
              <a:rPr dirty="0"/>
              <a:t>allergies.</a:t>
            </a:r>
            <a:r>
              <a:rPr dirty="0" spc="-5"/>
              <a:t> </a:t>
            </a:r>
            <a:r>
              <a:rPr dirty="0" spc="-45"/>
              <a:t>Designed</a:t>
            </a:r>
            <a:r>
              <a:rPr dirty="0" spc="-10"/>
              <a:t> </a:t>
            </a:r>
            <a:r>
              <a:rPr dirty="0"/>
              <a:t>to</a:t>
            </a:r>
            <a:r>
              <a:rPr dirty="0" spc="-10"/>
              <a:t> </a:t>
            </a:r>
            <a:r>
              <a:rPr dirty="0" spc="-25"/>
              <a:t>be </a:t>
            </a:r>
            <a:r>
              <a:rPr dirty="0"/>
              <a:t>hypoallergenic</a:t>
            </a:r>
            <a:r>
              <a:rPr dirty="0" spc="-75"/>
              <a:t> </a:t>
            </a:r>
            <a:r>
              <a:rPr dirty="0" spc="-20"/>
              <a:t>and</a:t>
            </a:r>
            <a:r>
              <a:rPr dirty="0" spc="-75"/>
              <a:t> </a:t>
            </a:r>
            <a:r>
              <a:rPr dirty="0"/>
              <a:t>safe</a:t>
            </a:r>
            <a:r>
              <a:rPr dirty="0" spc="-70"/>
              <a:t> </a:t>
            </a:r>
            <a:r>
              <a:rPr dirty="0" spc="60"/>
              <a:t>for</a:t>
            </a:r>
            <a:r>
              <a:rPr dirty="0" spc="-75"/>
              <a:t> </a:t>
            </a:r>
            <a:r>
              <a:rPr dirty="0"/>
              <a:t>pets</a:t>
            </a:r>
            <a:r>
              <a:rPr dirty="0" spc="-70"/>
              <a:t> </a:t>
            </a:r>
            <a:r>
              <a:rPr dirty="0" spc="-20"/>
              <a:t>and</a:t>
            </a:r>
            <a:r>
              <a:rPr dirty="0" spc="-75"/>
              <a:t> </a:t>
            </a:r>
            <a:r>
              <a:rPr dirty="0" spc="55"/>
              <a:t>little</a:t>
            </a:r>
            <a:r>
              <a:rPr dirty="0" spc="-70"/>
              <a:t> </a:t>
            </a:r>
            <a:r>
              <a:rPr dirty="0" spc="-40"/>
              <a:t>ones,</a:t>
            </a:r>
            <a:r>
              <a:rPr dirty="0" spc="-75"/>
              <a:t> </a:t>
            </a:r>
            <a:r>
              <a:rPr dirty="0" spc="-10"/>
              <a:t>these </a:t>
            </a:r>
            <a:r>
              <a:rPr dirty="0" spc="-25"/>
              <a:t>unscented</a:t>
            </a:r>
            <a:r>
              <a:rPr dirty="0" spc="-70"/>
              <a:t> </a:t>
            </a:r>
            <a:r>
              <a:rPr dirty="0" spc="-20"/>
              <a:t>pods</a:t>
            </a:r>
            <a:r>
              <a:rPr dirty="0" spc="-70"/>
              <a:t> </a:t>
            </a:r>
            <a:r>
              <a:rPr dirty="0"/>
              <a:t>ensure</a:t>
            </a:r>
            <a:r>
              <a:rPr dirty="0" spc="-70"/>
              <a:t> </a:t>
            </a:r>
            <a:r>
              <a:rPr dirty="0"/>
              <a:t>a</a:t>
            </a:r>
            <a:r>
              <a:rPr dirty="0" spc="-65"/>
              <a:t> </a:t>
            </a:r>
            <a:r>
              <a:rPr dirty="0"/>
              <a:t>gentle</a:t>
            </a:r>
            <a:r>
              <a:rPr dirty="0" spc="-70"/>
              <a:t> </a:t>
            </a:r>
            <a:r>
              <a:rPr dirty="0"/>
              <a:t>yet</a:t>
            </a:r>
            <a:r>
              <a:rPr dirty="0" spc="-70"/>
              <a:t> </a:t>
            </a:r>
            <a:r>
              <a:rPr dirty="0"/>
              <a:t>effective</a:t>
            </a:r>
            <a:r>
              <a:rPr dirty="0" spc="-65"/>
              <a:t> </a:t>
            </a:r>
            <a:r>
              <a:rPr dirty="0" spc="-20"/>
              <a:t>cleanse</a:t>
            </a:r>
            <a:r>
              <a:rPr dirty="0" spc="-70"/>
              <a:t> </a:t>
            </a:r>
            <a:r>
              <a:rPr dirty="0" spc="60"/>
              <a:t>for</a:t>
            </a:r>
            <a:r>
              <a:rPr dirty="0" spc="-70"/>
              <a:t> </a:t>
            </a:r>
            <a:r>
              <a:rPr dirty="0" spc="-20"/>
              <a:t>your </a:t>
            </a:r>
            <a:r>
              <a:rPr dirty="0"/>
              <a:t>delicate</a:t>
            </a:r>
            <a:r>
              <a:rPr dirty="0" spc="-85"/>
              <a:t> </a:t>
            </a:r>
            <a:r>
              <a:rPr dirty="0" spc="-10"/>
              <a:t>fabrics.</a:t>
            </a:r>
          </a:p>
          <a:p>
            <a:pPr marL="216535" indent="-203835">
              <a:lnSpc>
                <a:spcPts val="1805"/>
              </a:lnSpc>
              <a:buAutoNum type="arabicPeriod" startAt="4"/>
              <a:tabLst>
                <a:tab pos="216535" algn="l"/>
              </a:tabLst>
            </a:pPr>
            <a:r>
              <a:rPr dirty="0" u="heavy" spc="-80">
                <a:uFill>
                  <a:solidFill>
                    <a:srgbClr val="FFFFFF"/>
                  </a:solidFill>
                </a:uFill>
                <a:hlinkClick r:id="rId5"/>
              </a:rPr>
              <a:t>The</a:t>
            </a:r>
            <a:r>
              <a:rPr dirty="0" u="heavy" spc="-4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 spc="-55">
                <a:uFill>
                  <a:solidFill>
                    <a:srgbClr val="FFFFFF"/>
                  </a:solidFill>
                </a:uFill>
                <a:hlinkClick r:id="rId5"/>
              </a:rPr>
              <a:t>Happy</a:t>
            </a:r>
            <a:r>
              <a:rPr dirty="0" u="heavy" spc="-4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 spc="-60">
                <a:uFill>
                  <a:solidFill>
                    <a:srgbClr val="FFFFFF"/>
                  </a:solidFill>
                </a:uFill>
                <a:hlinkClick r:id="rId5"/>
              </a:rPr>
              <a:t>Box</a:t>
            </a:r>
            <a:r>
              <a:rPr dirty="0" spc="-60"/>
              <a:t>:</a:t>
            </a:r>
            <a:r>
              <a:rPr dirty="0" spc="-40"/>
              <a:t> </a:t>
            </a:r>
            <a:r>
              <a:rPr dirty="0" spc="-30"/>
              <a:t>Embrace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/>
              <a:t>joy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-40"/>
              <a:t> </a:t>
            </a:r>
            <a:r>
              <a:rPr dirty="0"/>
              <a:t>gifting</a:t>
            </a:r>
            <a:r>
              <a:rPr dirty="0" spc="-35"/>
              <a:t> </a:t>
            </a:r>
            <a:r>
              <a:rPr dirty="0" spc="-20"/>
              <a:t>and</a:t>
            </a:r>
            <a:r>
              <a:rPr dirty="0" spc="-40"/>
              <a:t> </a:t>
            </a:r>
            <a:r>
              <a:rPr dirty="0"/>
              <a:t>sustainable</a:t>
            </a:r>
            <a:r>
              <a:rPr dirty="0" spc="-40"/>
              <a:t> </a:t>
            </a:r>
            <a:r>
              <a:rPr dirty="0" spc="-10"/>
              <a:t>living</a:t>
            </a:r>
          </a:p>
          <a:p>
            <a:pPr marL="217170" marR="124460">
              <a:lnSpc>
                <a:spcPts val="1950"/>
              </a:lnSpc>
              <a:spcBef>
                <a:spcPts val="135"/>
              </a:spcBef>
            </a:pPr>
            <a:r>
              <a:rPr dirty="0"/>
              <a:t>with</a:t>
            </a:r>
            <a:r>
              <a:rPr dirty="0" spc="40"/>
              <a:t> </a:t>
            </a:r>
            <a:r>
              <a:rPr dirty="0"/>
              <a:t>our</a:t>
            </a:r>
            <a:r>
              <a:rPr dirty="0" spc="45"/>
              <a:t> </a:t>
            </a:r>
            <a:r>
              <a:rPr dirty="0" spc="-30"/>
              <a:t>eco-</a:t>
            </a:r>
            <a:r>
              <a:rPr dirty="0"/>
              <a:t>friendly</a:t>
            </a:r>
            <a:r>
              <a:rPr dirty="0" spc="40"/>
              <a:t> </a:t>
            </a:r>
            <a:r>
              <a:rPr dirty="0" spc="-55"/>
              <a:t>Happy</a:t>
            </a:r>
            <a:r>
              <a:rPr dirty="0" spc="45"/>
              <a:t> </a:t>
            </a:r>
            <a:r>
              <a:rPr dirty="0" spc="-60"/>
              <a:t>Box.</a:t>
            </a:r>
            <a:r>
              <a:rPr dirty="0" spc="45"/>
              <a:t> </a:t>
            </a:r>
            <a:r>
              <a:rPr dirty="0" spc="-20"/>
              <a:t>This</a:t>
            </a:r>
            <a:r>
              <a:rPr dirty="0" spc="40"/>
              <a:t> </a:t>
            </a:r>
            <a:r>
              <a:rPr dirty="0"/>
              <a:t>thoughtful</a:t>
            </a:r>
            <a:r>
              <a:rPr dirty="0" spc="45"/>
              <a:t> </a:t>
            </a:r>
            <a:r>
              <a:rPr dirty="0" spc="-10"/>
              <a:t>ensemble </a:t>
            </a:r>
            <a:r>
              <a:rPr dirty="0"/>
              <a:t>includes</a:t>
            </a:r>
            <a:r>
              <a:rPr dirty="0" spc="-85"/>
              <a:t> </a:t>
            </a:r>
            <a:r>
              <a:rPr dirty="0"/>
              <a:t>2</a:t>
            </a:r>
            <a:r>
              <a:rPr dirty="0" spc="-75"/>
              <a:t> </a:t>
            </a:r>
            <a:r>
              <a:rPr dirty="0" spc="-35"/>
              <a:t>Hapiso</a:t>
            </a:r>
            <a:r>
              <a:rPr dirty="0" spc="-75"/>
              <a:t> </a:t>
            </a:r>
            <a:r>
              <a:rPr dirty="0"/>
              <a:t>Laundry</a:t>
            </a:r>
            <a:r>
              <a:rPr dirty="0" spc="-75"/>
              <a:t> </a:t>
            </a:r>
            <a:r>
              <a:rPr dirty="0" spc="-55"/>
              <a:t>Pods</a:t>
            </a:r>
            <a:r>
              <a:rPr dirty="0" spc="-60"/>
              <a:t> </a:t>
            </a:r>
            <a:r>
              <a:rPr dirty="0" spc="-20"/>
              <a:t>(1</a:t>
            </a:r>
            <a:r>
              <a:rPr dirty="0" spc="-75"/>
              <a:t> </a:t>
            </a:r>
            <a:r>
              <a:rPr dirty="0"/>
              <a:t>Tropical</a:t>
            </a:r>
            <a:r>
              <a:rPr dirty="0" spc="-75"/>
              <a:t> </a:t>
            </a:r>
            <a:r>
              <a:rPr dirty="0" spc="-35"/>
              <a:t>Breeze</a:t>
            </a:r>
            <a:r>
              <a:rPr dirty="0" spc="-75"/>
              <a:t> </a:t>
            </a:r>
            <a:r>
              <a:rPr dirty="0" spc="-20"/>
              <a:t>and</a:t>
            </a:r>
            <a:r>
              <a:rPr dirty="0" spc="-70"/>
              <a:t> </a:t>
            </a:r>
            <a:r>
              <a:rPr dirty="0" spc="-50"/>
              <a:t>1 </a:t>
            </a:r>
            <a:r>
              <a:rPr dirty="0" spc="-10"/>
              <a:t>Morning</a:t>
            </a:r>
            <a:r>
              <a:rPr dirty="0" spc="-15"/>
              <a:t> </a:t>
            </a:r>
            <a:r>
              <a:rPr dirty="0" spc="-70"/>
              <a:t>Dew)</a:t>
            </a:r>
            <a:r>
              <a:rPr dirty="0" spc="-10"/>
              <a:t> </a:t>
            </a:r>
            <a:r>
              <a:rPr dirty="0" spc="60"/>
              <a:t>for</a:t>
            </a:r>
            <a:r>
              <a:rPr dirty="0" spc="-10"/>
              <a:t> </a:t>
            </a:r>
            <a:r>
              <a:rPr dirty="0"/>
              <a:t>a</a:t>
            </a:r>
            <a:r>
              <a:rPr dirty="0" spc="-10"/>
              <a:t> </a:t>
            </a:r>
            <a:r>
              <a:rPr dirty="0"/>
              <a:t>delightful</a:t>
            </a:r>
            <a:r>
              <a:rPr dirty="0" spc="-10"/>
              <a:t> </a:t>
            </a:r>
            <a:r>
              <a:rPr dirty="0"/>
              <a:t>laundry</a:t>
            </a:r>
            <a:r>
              <a:rPr dirty="0" spc="-15"/>
              <a:t> </a:t>
            </a:r>
            <a:r>
              <a:rPr dirty="0" spc="-20"/>
              <a:t>experience.</a:t>
            </a:r>
            <a:r>
              <a:rPr dirty="0" spc="-10"/>
              <a:t> Alongside, </a:t>
            </a:r>
            <a:r>
              <a:rPr dirty="0"/>
              <a:t>revel</a:t>
            </a:r>
            <a:r>
              <a:rPr dirty="0" spc="-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the</a:t>
            </a:r>
            <a:r>
              <a:rPr dirty="0" spc="-5"/>
              <a:t> </a:t>
            </a:r>
            <a:r>
              <a:rPr dirty="0"/>
              <a:t>"All</a:t>
            </a:r>
            <a:r>
              <a:rPr dirty="0" spc="-5"/>
              <a:t> </a:t>
            </a:r>
            <a:r>
              <a:rPr dirty="0" spc="-25"/>
              <a:t>Things</a:t>
            </a:r>
            <a:r>
              <a:rPr dirty="0" spc="-5"/>
              <a:t> </a:t>
            </a:r>
            <a:r>
              <a:rPr dirty="0" spc="-50"/>
              <a:t>Happy"</a:t>
            </a:r>
            <a:r>
              <a:rPr dirty="0" spc="-5"/>
              <a:t> </a:t>
            </a:r>
            <a:r>
              <a:rPr dirty="0" spc="55"/>
              <a:t>ultra-</a:t>
            </a:r>
            <a:r>
              <a:rPr dirty="0"/>
              <a:t>utility</a:t>
            </a:r>
            <a:r>
              <a:rPr dirty="0" spc="-5"/>
              <a:t> </a:t>
            </a:r>
            <a:r>
              <a:rPr dirty="0" spc="-35"/>
              <a:t>canvas</a:t>
            </a:r>
            <a:r>
              <a:rPr dirty="0" spc="-5"/>
              <a:t> </a:t>
            </a:r>
            <a:r>
              <a:rPr dirty="0" spc="-35"/>
              <a:t>bag</a:t>
            </a:r>
            <a:r>
              <a:rPr dirty="0" spc="-5"/>
              <a:t> </a:t>
            </a:r>
            <a:r>
              <a:rPr dirty="0" spc="-20"/>
              <a:t>and</a:t>
            </a:r>
            <a:r>
              <a:rPr dirty="0" spc="-5"/>
              <a:t> </a:t>
            </a:r>
            <a:r>
              <a:rPr dirty="0" spc="-50"/>
              <a:t>2 </a:t>
            </a:r>
            <a:r>
              <a:rPr dirty="0" spc="-40"/>
              <a:t>Gardenia</a:t>
            </a:r>
            <a:r>
              <a:rPr dirty="0" spc="-45"/>
              <a:t> </a:t>
            </a:r>
            <a:r>
              <a:rPr dirty="0" spc="-85"/>
              <a:t>Soy</a:t>
            </a:r>
            <a:r>
              <a:rPr dirty="0" spc="-40"/>
              <a:t> </a:t>
            </a:r>
            <a:r>
              <a:rPr dirty="0" spc="-105"/>
              <a:t>Wax</a:t>
            </a:r>
            <a:r>
              <a:rPr dirty="0" spc="-40"/>
              <a:t> </a:t>
            </a:r>
            <a:r>
              <a:rPr dirty="0" spc="-20"/>
              <a:t>candles,</a:t>
            </a:r>
            <a:r>
              <a:rPr dirty="0" spc="-40"/>
              <a:t> </a:t>
            </a:r>
            <a:r>
              <a:rPr dirty="0"/>
              <a:t>perfect</a:t>
            </a:r>
            <a:r>
              <a:rPr dirty="0" spc="-40"/>
              <a:t> </a:t>
            </a:r>
            <a:r>
              <a:rPr dirty="0" spc="60"/>
              <a:t>for</a:t>
            </a:r>
            <a:r>
              <a:rPr dirty="0" spc="-40"/>
              <a:t> </a:t>
            </a:r>
            <a:r>
              <a:rPr dirty="0"/>
              <a:t>creating</a:t>
            </a:r>
            <a:r>
              <a:rPr dirty="0" spc="-40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 spc="-10"/>
              <a:t>serene</a:t>
            </a:r>
            <a:r>
              <a:rPr dirty="0" spc="-40"/>
              <a:t> </a:t>
            </a:r>
            <a:r>
              <a:rPr dirty="0" spc="-25"/>
              <a:t>and </a:t>
            </a:r>
            <a:r>
              <a:rPr dirty="0"/>
              <a:t>environmentally</a:t>
            </a:r>
            <a:r>
              <a:rPr dirty="0" spc="-10"/>
              <a:t> </a:t>
            </a:r>
            <a:r>
              <a:rPr dirty="0" spc="-25"/>
              <a:t>conscious</a:t>
            </a:r>
            <a:r>
              <a:rPr dirty="0" spc="-10"/>
              <a:t> </a:t>
            </a:r>
            <a:r>
              <a:rPr dirty="0" spc="-30"/>
              <a:t>ambiance.</a:t>
            </a:r>
            <a:r>
              <a:rPr dirty="0" spc="-10"/>
              <a:t> </a:t>
            </a:r>
            <a:r>
              <a:rPr dirty="0"/>
              <a:t>Treat</a:t>
            </a:r>
            <a:r>
              <a:rPr dirty="0" spc="-10"/>
              <a:t> </a:t>
            </a:r>
            <a:r>
              <a:rPr dirty="0"/>
              <a:t>yourself</a:t>
            </a:r>
            <a:r>
              <a:rPr dirty="0" spc="-10"/>
              <a:t> </a:t>
            </a:r>
            <a:r>
              <a:rPr dirty="0"/>
              <a:t>or</a:t>
            </a:r>
            <a:r>
              <a:rPr dirty="0" spc="-5"/>
              <a:t> </a:t>
            </a:r>
            <a:r>
              <a:rPr dirty="0"/>
              <a:t>a</a:t>
            </a:r>
            <a:r>
              <a:rPr dirty="0" spc="-10"/>
              <a:t> loved </a:t>
            </a:r>
            <a:r>
              <a:rPr dirty="0" spc="-45"/>
              <a:t>one</a:t>
            </a:r>
            <a:r>
              <a:rPr dirty="0" spc="-20"/>
              <a:t> </a:t>
            </a:r>
            <a:r>
              <a:rPr dirty="0"/>
              <a:t>to</a:t>
            </a:r>
            <a:r>
              <a:rPr dirty="0" spc="-20"/>
              <a:t> </a:t>
            </a:r>
            <a:r>
              <a:rPr dirty="0"/>
              <a:t>this</a:t>
            </a:r>
            <a:r>
              <a:rPr dirty="0" spc="-15"/>
              <a:t> </a:t>
            </a:r>
            <a:r>
              <a:rPr dirty="0" spc="-30"/>
              <a:t>eco-</a:t>
            </a:r>
            <a:r>
              <a:rPr dirty="0" spc="-25"/>
              <a:t>conscious</a:t>
            </a:r>
            <a:r>
              <a:rPr dirty="0" spc="-20"/>
              <a:t> </a:t>
            </a:r>
            <a:r>
              <a:rPr dirty="0" spc="-10"/>
              <a:t>delight!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>
                <a:hlinkClick r:id="rId6"/>
              </a:rPr>
              <a:t>Our</a:t>
            </a:r>
            <a:r>
              <a:rPr dirty="0" spc="-105">
                <a:hlinkClick r:id="rId6"/>
              </a:rPr>
              <a:t> </a:t>
            </a:r>
            <a:r>
              <a:rPr dirty="0" spc="-10">
                <a:hlinkClick r:id="rId6"/>
              </a:rPr>
              <a:t>Products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55991" cy="565294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02902" y="5734388"/>
            <a:ext cx="6332855" cy="3788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88720" marR="5080" indent="-146050">
              <a:lnSpc>
                <a:spcPct val="115100"/>
              </a:lnSpc>
              <a:spcBef>
                <a:spcPts val="100"/>
              </a:spcBef>
            </a:pPr>
            <a:r>
              <a:rPr dirty="0" u="heavy" sz="3200" spc="-3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Monthly</a:t>
            </a:r>
            <a:r>
              <a:rPr dirty="0" u="heavy" sz="3200" spc="3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3200" spc="-7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Hapiso</a:t>
            </a:r>
            <a:r>
              <a:rPr dirty="0" u="heavy" sz="3200" spc="-12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liquid</a:t>
            </a:r>
            <a:r>
              <a:rPr dirty="0" u="heavy" sz="3200" spc="-1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32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laundry</a:t>
            </a:r>
            <a:r>
              <a:rPr dirty="0" sz="32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detergent</a:t>
            </a:r>
            <a:r>
              <a:rPr dirty="0" u="heavy" sz="3200" spc="-14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3200" spc="-3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pods</a:t>
            </a:r>
            <a:r>
              <a:rPr dirty="0" u="heavy" sz="3200" spc="-14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32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3"/>
              </a:rPr>
              <a:t>subscription</a:t>
            </a:r>
            <a:endParaRPr sz="3200">
              <a:latin typeface="Microsoft Sans Serif"/>
              <a:cs typeface="Microsoft Sans Serif"/>
            </a:endParaRPr>
          </a:p>
          <a:p>
            <a:pPr marL="12700" marR="205740">
              <a:lnSpc>
                <a:spcPct val="114500"/>
              </a:lnSpc>
              <a:spcBef>
                <a:spcPts val="1005"/>
              </a:spcBef>
            </a:pPr>
            <a:r>
              <a:rPr dirty="0" sz="2400" spc="-125">
                <a:solidFill>
                  <a:srgbClr val="FFFFFF"/>
                </a:solidFill>
                <a:latin typeface="Microsoft Sans Serif"/>
                <a:cs typeface="Microsoft Sans Serif"/>
              </a:rPr>
              <a:t>Get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60">
                <a:solidFill>
                  <a:srgbClr val="FFFFFF"/>
                </a:solidFill>
                <a:latin typeface="Microsoft Sans Serif"/>
                <a:cs typeface="Microsoft Sans Serif"/>
              </a:rPr>
              <a:t>Hapiso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liquid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laundry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detergent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pods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hassle-free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every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month.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Subscribe</a:t>
            </a:r>
            <a:r>
              <a:rPr dirty="0" sz="2400" spc="-1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400" spc="-1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save</a:t>
            </a:r>
            <a:r>
              <a:rPr dirty="0" sz="2400" spc="-1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up</a:t>
            </a:r>
            <a:r>
              <a:rPr dirty="0" sz="2400" spc="-1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dirty="0" sz="2400" spc="-1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32%.</a:t>
            </a:r>
            <a:endParaRPr sz="2400">
              <a:latin typeface="Microsoft Sans Serif"/>
              <a:cs typeface="Microsoft Sans Serif"/>
            </a:endParaRPr>
          </a:p>
          <a:p>
            <a:pPr marL="12700" marR="51435">
              <a:lnSpc>
                <a:spcPct val="114500"/>
              </a:lnSpc>
            </a:pP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Select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 your preferred product 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subscription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duration,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then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make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payment.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6-month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plan,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every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third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pack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FREE.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55991" cy="27503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0995" y="4681742"/>
            <a:ext cx="1246694" cy="130379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12219" y="4681742"/>
            <a:ext cx="1142009" cy="125621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63916" y="4681742"/>
            <a:ext cx="1084909" cy="1303794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453264" y="4997040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70" h="255270">
                <a:moveTo>
                  <a:pt x="127480" y="254959"/>
                </a:moveTo>
                <a:lnTo>
                  <a:pt x="77859" y="244941"/>
                </a:lnTo>
                <a:lnTo>
                  <a:pt x="37337" y="217621"/>
                </a:lnTo>
                <a:lnTo>
                  <a:pt x="10017" y="177100"/>
                </a:lnTo>
                <a:lnTo>
                  <a:pt x="0" y="127479"/>
                </a:lnTo>
                <a:lnTo>
                  <a:pt x="10017" y="77859"/>
                </a:lnTo>
                <a:lnTo>
                  <a:pt x="37337" y="37338"/>
                </a:lnTo>
                <a:lnTo>
                  <a:pt x="77859" y="10018"/>
                </a:lnTo>
                <a:lnTo>
                  <a:pt x="127480" y="0"/>
                </a:lnTo>
                <a:lnTo>
                  <a:pt x="177100" y="10018"/>
                </a:lnTo>
                <a:lnTo>
                  <a:pt x="217622" y="37338"/>
                </a:lnTo>
                <a:lnTo>
                  <a:pt x="244942" y="77859"/>
                </a:lnTo>
                <a:lnTo>
                  <a:pt x="254959" y="127480"/>
                </a:lnTo>
                <a:lnTo>
                  <a:pt x="244942" y="177100"/>
                </a:lnTo>
                <a:lnTo>
                  <a:pt x="217622" y="217621"/>
                </a:lnTo>
                <a:lnTo>
                  <a:pt x="177100" y="244941"/>
                </a:lnTo>
                <a:lnTo>
                  <a:pt x="127480" y="254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27405" y="5035160"/>
            <a:ext cx="1066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solidFill>
                  <a:srgbClr val="004A7C"/>
                </a:solidFill>
                <a:latin typeface="Microsoft Sans Serif"/>
                <a:cs typeface="Microsoft Sans Serif"/>
              </a:rPr>
              <a:t>1.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923981" y="4997040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69" h="255270">
                <a:moveTo>
                  <a:pt x="127479" y="254959"/>
                </a:moveTo>
                <a:lnTo>
                  <a:pt x="77858" y="244941"/>
                </a:lnTo>
                <a:lnTo>
                  <a:pt x="37337" y="217621"/>
                </a:lnTo>
                <a:lnTo>
                  <a:pt x="10017" y="177100"/>
                </a:lnTo>
                <a:lnTo>
                  <a:pt x="0" y="127478"/>
                </a:lnTo>
                <a:lnTo>
                  <a:pt x="10017" y="77859"/>
                </a:lnTo>
                <a:lnTo>
                  <a:pt x="37337" y="37338"/>
                </a:lnTo>
                <a:lnTo>
                  <a:pt x="77858" y="10018"/>
                </a:lnTo>
                <a:lnTo>
                  <a:pt x="127479" y="0"/>
                </a:lnTo>
                <a:lnTo>
                  <a:pt x="177100" y="10018"/>
                </a:lnTo>
                <a:lnTo>
                  <a:pt x="217621" y="37338"/>
                </a:lnTo>
                <a:lnTo>
                  <a:pt x="244941" y="77859"/>
                </a:lnTo>
                <a:lnTo>
                  <a:pt x="254959" y="127480"/>
                </a:lnTo>
                <a:lnTo>
                  <a:pt x="244941" y="177100"/>
                </a:lnTo>
                <a:lnTo>
                  <a:pt x="217621" y="217621"/>
                </a:lnTo>
                <a:lnTo>
                  <a:pt x="177100" y="244941"/>
                </a:lnTo>
                <a:lnTo>
                  <a:pt x="127479" y="254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98121" y="5035160"/>
            <a:ext cx="1066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solidFill>
                  <a:srgbClr val="004A7C"/>
                </a:solidFill>
                <a:latin typeface="Microsoft Sans Serif"/>
                <a:cs typeface="Microsoft Sans Serif"/>
              </a:rPr>
              <a:t>2.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379443" y="4997040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70" h="255270">
                <a:moveTo>
                  <a:pt x="127480" y="254959"/>
                </a:moveTo>
                <a:lnTo>
                  <a:pt x="77859" y="244941"/>
                </a:lnTo>
                <a:lnTo>
                  <a:pt x="37338" y="217621"/>
                </a:lnTo>
                <a:lnTo>
                  <a:pt x="10018" y="177100"/>
                </a:lnTo>
                <a:lnTo>
                  <a:pt x="0" y="127479"/>
                </a:lnTo>
                <a:lnTo>
                  <a:pt x="10018" y="77859"/>
                </a:lnTo>
                <a:lnTo>
                  <a:pt x="37338" y="37338"/>
                </a:lnTo>
                <a:lnTo>
                  <a:pt x="77859" y="10018"/>
                </a:lnTo>
                <a:lnTo>
                  <a:pt x="127480" y="0"/>
                </a:lnTo>
                <a:lnTo>
                  <a:pt x="177101" y="10018"/>
                </a:lnTo>
                <a:lnTo>
                  <a:pt x="217621" y="37338"/>
                </a:lnTo>
                <a:lnTo>
                  <a:pt x="244941" y="77859"/>
                </a:lnTo>
                <a:lnTo>
                  <a:pt x="254959" y="127480"/>
                </a:lnTo>
                <a:lnTo>
                  <a:pt x="244941" y="177100"/>
                </a:lnTo>
                <a:lnTo>
                  <a:pt x="217621" y="217621"/>
                </a:lnTo>
                <a:lnTo>
                  <a:pt x="177101" y="244941"/>
                </a:lnTo>
                <a:lnTo>
                  <a:pt x="127480" y="254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453583" y="5035160"/>
            <a:ext cx="1066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solidFill>
                  <a:srgbClr val="004A7C"/>
                </a:solidFill>
                <a:latin typeface="Microsoft Sans Serif"/>
                <a:cs typeface="Microsoft Sans Serif"/>
              </a:rPr>
              <a:t>3.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2564" y="5982837"/>
            <a:ext cx="4587072" cy="4587073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946858" y="2960231"/>
            <a:ext cx="3659504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70">
                <a:solidFill>
                  <a:srgbClr val="FFFFFF"/>
                </a:solidFill>
                <a:latin typeface="Microsoft Sans Serif"/>
                <a:cs typeface="Microsoft Sans Serif"/>
              </a:rPr>
              <a:t>Hapiso</a:t>
            </a:r>
            <a:r>
              <a:rPr dirty="0" sz="32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FFFFFF"/>
                </a:solidFill>
                <a:latin typeface="Microsoft Sans Serif"/>
                <a:cs typeface="Microsoft Sans Serif"/>
              </a:rPr>
              <a:t>laundry</a:t>
            </a:r>
            <a:r>
              <a:rPr dirty="0" sz="32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pods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4623" y="5302285"/>
            <a:ext cx="1112520" cy="3683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2230" marR="5080" indent="-50165">
              <a:lnSpc>
                <a:spcPct val="118300"/>
              </a:lnSpc>
              <a:spcBef>
                <a:spcPts val="90"/>
              </a:spcBef>
            </a:pPr>
            <a:r>
              <a:rPr dirty="0" sz="950" spc="-10">
                <a:solidFill>
                  <a:srgbClr val="FFFFFF"/>
                </a:solidFill>
                <a:latin typeface="Microsoft Sans Serif"/>
                <a:cs typeface="Microsoft Sans Serif"/>
              </a:rPr>
              <a:t>Pop</a:t>
            </a:r>
            <a:r>
              <a:rPr dirty="0" sz="95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dirty="0" sz="95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pod</a:t>
            </a:r>
            <a:r>
              <a:rPr dirty="0" sz="95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into</a:t>
            </a:r>
            <a:r>
              <a:rPr dirty="0" sz="95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 spc="-25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washing</a:t>
            </a:r>
            <a:r>
              <a:rPr dirty="0" sz="950" spc="8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Microsoft Sans Serif"/>
                <a:cs typeface="Microsoft Sans Serif"/>
              </a:rPr>
              <a:t>machine.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561524" y="5302285"/>
            <a:ext cx="979805" cy="36830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Load</a:t>
            </a:r>
            <a:r>
              <a:rPr dirty="0" sz="95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dirty="0" sz="950" spc="-10">
                <a:solidFill>
                  <a:srgbClr val="FFFFFF"/>
                </a:solidFill>
                <a:latin typeface="Microsoft Sans Serif"/>
                <a:cs typeface="Microsoft Sans Serif"/>
              </a:rPr>
              <a:t>laundry.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Press</a:t>
            </a:r>
            <a:r>
              <a:rPr dirty="0" sz="95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Microsoft Sans Serif"/>
                <a:cs typeface="Microsoft Sans Serif"/>
              </a:rPr>
              <a:t>start.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838298" y="5302285"/>
            <a:ext cx="1337310" cy="3683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07314">
              <a:lnSpc>
                <a:spcPct val="118300"/>
              </a:lnSpc>
              <a:spcBef>
                <a:spcPts val="90"/>
              </a:spcBef>
            </a:pPr>
            <a:r>
              <a:rPr dirty="0" sz="950" spc="10">
                <a:solidFill>
                  <a:srgbClr val="FFFFFF"/>
                </a:solidFill>
                <a:latin typeface="Microsoft Sans Serif"/>
                <a:cs typeface="Microsoft Sans Serif"/>
              </a:rPr>
              <a:t>Fresh,</a:t>
            </a:r>
            <a:r>
              <a:rPr dirty="0" sz="950" spc="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Microsoft Sans Serif"/>
                <a:cs typeface="Microsoft Sans Serif"/>
              </a:rPr>
              <a:t>fragrant,</a:t>
            </a:r>
            <a:r>
              <a:rPr dirty="0" sz="950" spc="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 spc="-25">
                <a:solidFill>
                  <a:srgbClr val="FFFFFF"/>
                </a:solidFill>
                <a:latin typeface="Microsoft Sans Serif"/>
                <a:cs typeface="Microsoft Sans Serif"/>
              </a:rPr>
              <a:t>and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clean</a:t>
            </a:r>
            <a:r>
              <a:rPr dirty="0" sz="950" spc="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clothes</a:t>
            </a:r>
            <a:r>
              <a:rPr dirty="0" sz="950" spc="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>
                <a:solidFill>
                  <a:srgbClr val="FFFFFF"/>
                </a:solidFill>
                <a:latin typeface="Microsoft Sans Serif"/>
                <a:cs typeface="Microsoft Sans Serif"/>
              </a:rPr>
              <a:t>are</a:t>
            </a:r>
            <a:r>
              <a:rPr dirty="0" sz="950" spc="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Microsoft Sans Serif"/>
                <a:cs typeface="Microsoft Sans Serif"/>
              </a:rPr>
              <a:t>ready.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81203" y="3135390"/>
            <a:ext cx="7190740" cy="1426845"/>
          </a:xfrm>
          <a:prstGeom prst="rect">
            <a:avLst/>
          </a:prstGeom>
        </p:spPr>
        <p:txBody>
          <a:bodyPr wrap="square" lIns="0" tIns="24002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89"/>
              </a:spcBef>
            </a:pPr>
            <a:r>
              <a:rPr dirty="0" sz="2800" spc="-12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dirty="0" sz="2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Microsoft Sans Serif"/>
                <a:cs typeface="Microsoft Sans Serif"/>
              </a:rPr>
              <a:t>Eco-</a:t>
            </a:r>
            <a:r>
              <a:rPr dirty="0" sz="2800">
                <a:solidFill>
                  <a:srgbClr val="FFFFFF"/>
                </a:solidFill>
                <a:latin typeface="Microsoft Sans Serif"/>
                <a:cs typeface="Microsoft Sans Serif"/>
              </a:rPr>
              <a:t>Friendly</a:t>
            </a:r>
            <a:r>
              <a:rPr dirty="0" sz="2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Microsoft Sans Serif"/>
                <a:cs typeface="Microsoft Sans Serif"/>
              </a:rPr>
              <a:t>Choice</a:t>
            </a:r>
            <a:r>
              <a:rPr dirty="0" sz="2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dirty="0" sz="28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Microsoft Sans Serif"/>
                <a:cs typeface="Microsoft Sans Serif"/>
              </a:rPr>
              <a:t>Effective</a:t>
            </a:r>
            <a:r>
              <a:rPr dirty="0" sz="2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Microsoft Sans Serif"/>
                <a:cs typeface="Microsoft Sans Serif"/>
              </a:rPr>
              <a:t>Cleaning</a:t>
            </a:r>
            <a:endParaRPr sz="2800">
              <a:latin typeface="Microsoft Sans Serif"/>
              <a:cs typeface="Microsoft Sans Serif"/>
            </a:endParaRPr>
          </a:p>
          <a:p>
            <a:pPr marL="749300">
              <a:lnSpc>
                <a:spcPct val="100000"/>
              </a:lnSpc>
              <a:spcBef>
                <a:spcPts val="2045"/>
              </a:spcBef>
            </a:pPr>
            <a:r>
              <a:rPr dirty="0" u="heavy" sz="32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How </a:t>
            </a:r>
            <a:r>
              <a:rPr dirty="0" u="heavy"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to</a:t>
            </a:r>
            <a:r>
              <a:rPr dirty="0" u="heavy" sz="32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 </a:t>
            </a:r>
            <a:r>
              <a:rPr dirty="0" u="heavy" sz="3200" spc="-4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use</a:t>
            </a:r>
            <a:r>
              <a:rPr dirty="0" u="heavy" sz="3200" spc="-7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 Hapiso</a:t>
            </a:r>
            <a:r>
              <a:rPr dirty="0" u="heavy" sz="32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 </a:t>
            </a:r>
            <a:r>
              <a:rPr dirty="0" u="heavy"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laundry</a:t>
            </a:r>
            <a:r>
              <a:rPr dirty="0" u="heavy" sz="3200" spc="-7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 </a:t>
            </a:r>
            <a:r>
              <a:rPr dirty="0" u="heavy" sz="3200" spc="-2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  <a:hlinkClick r:id="rId7"/>
              </a:rPr>
              <a:t>pod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Vineeta Jain</dc:creator>
  <cp:keywords>DAFyV3stCSM,BADiVvlCRTk</cp:keywords>
  <dc:title>Hapiso liquid laundry detergent pods</dc:title>
  <dcterms:created xsi:type="dcterms:W3CDTF">2023-10-26T11:21:42Z</dcterms:created>
  <dcterms:modified xsi:type="dcterms:W3CDTF">2023-10-26T11:21:42Z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2023-10-26T00:00:00Z</vt:filetime>
  </property>
  <property fmtid="{D5CDD505-2E9C-101B-9397-08002B2CF9AE}" pid="3" name="Creator">
    <vt:lpwstr>Canva</vt:lpwstr>
  </property>
  <property fmtid="{D5CDD505-2E9C-101B-9397-08002B2CF9AE}" pid="4" name="LastSaved">
    <vt:filetime>2023-10-26T00:00:00Z</vt:filetime>
  </property>
  <property fmtid="{D5CDD505-2E9C-101B-9397-08002B2CF9AE}" pid="5" name="Producer">
    <vt:lpwstr>Canva</vt:lpwstr>
  </property>
</Properties>
</file>